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34F7A3-398F-455F-8B8A-8E98DE2122AA}" type="doc">
      <dgm:prSet loTypeId="urn:microsoft.com/office/officeart/2005/8/layout/vLis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C655A31D-2FC7-4C31-81A4-44B8AC09496A}">
      <dgm:prSet phldrT="[Texto]" custT="1"/>
      <dgm:spPr/>
      <dgm:t>
        <a:bodyPr/>
        <a:lstStyle/>
        <a:p>
          <a:pPr algn="just"/>
          <a:r>
            <a:rPr lang="es-CL" sz="1800" dirty="0" smtClean="0"/>
            <a:t>1. LA IGLESIA EN MEDIO DE LA SOCIEDAD ACTUAL</a:t>
          </a:r>
          <a:endParaRPr lang="es-CL" sz="1800" dirty="0"/>
        </a:p>
      </dgm:t>
    </dgm:pt>
    <dgm:pt modelId="{8A2A46E6-AEF5-4FE0-8282-BA9C6904236D}" type="parTrans" cxnId="{8F7ED0DD-F254-49F4-B453-85A172B1D29B}">
      <dgm:prSet/>
      <dgm:spPr/>
      <dgm:t>
        <a:bodyPr/>
        <a:lstStyle/>
        <a:p>
          <a:endParaRPr lang="es-CL"/>
        </a:p>
      </dgm:t>
    </dgm:pt>
    <dgm:pt modelId="{16F49170-18F2-4EF5-B3FE-9AA341AE9A39}" type="sibTrans" cxnId="{8F7ED0DD-F254-49F4-B453-85A172B1D29B}">
      <dgm:prSet/>
      <dgm:spPr/>
      <dgm:t>
        <a:bodyPr/>
        <a:lstStyle/>
        <a:p>
          <a:endParaRPr lang="es-CL"/>
        </a:p>
      </dgm:t>
    </dgm:pt>
    <dgm:pt modelId="{1AF513A2-3566-49F9-B800-5D344E7260B3}">
      <dgm:prSet phldrT="[Texto]" custT="1"/>
      <dgm:spPr/>
      <dgm:t>
        <a:bodyPr/>
        <a:lstStyle/>
        <a:p>
          <a:pPr algn="just"/>
          <a:r>
            <a:rPr lang="es-CL" sz="1800" dirty="0" smtClean="0"/>
            <a:t>2. AGENTES PASTORALES (Laicos, Vida Consagrada, Sacerdotes y Diáconos)</a:t>
          </a:r>
          <a:endParaRPr lang="es-CL" sz="1800" dirty="0"/>
        </a:p>
      </dgm:t>
    </dgm:pt>
    <dgm:pt modelId="{A4E7F269-4B5E-4069-B41B-4BFD2DF801F4}" type="parTrans" cxnId="{CA765261-7753-418F-9FA0-757811B9EDE8}">
      <dgm:prSet/>
      <dgm:spPr/>
      <dgm:t>
        <a:bodyPr/>
        <a:lstStyle/>
        <a:p>
          <a:endParaRPr lang="es-CL"/>
        </a:p>
      </dgm:t>
    </dgm:pt>
    <dgm:pt modelId="{A2FC03A2-A67C-4577-8003-34D8E056142E}" type="sibTrans" cxnId="{CA765261-7753-418F-9FA0-757811B9EDE8}">
      <dgm:prSet/>
      <dgm:spPr/>
      <dgm:t>
        <a:bodyPr/>
        <a:lstStyle/>
        <a:p>
          <a:endParaRPr lang="es-CL"/>
        </a:p>
      </dgm:t>
    </dgm:pt>
    <dgm:pt modelId="{835DA044-ADBA-4A23-884D-91FD429C17C0}">
      <dgm:prSet phldrT="[Texto]" custT="1"/>
      <dgm:spPr/>
      <dgm:t>
        <a:bodyPr/>
        <a:lstStyle/>
        <a:p>
          <a:pPr algn="just"/>
          <a:r>
            <a:rPr lang="es-CL" sz="1800" dirty="0" smtClean="0"/>
            <a:t>5. FAMILIA</a:t>
          </a:r>
          <a:endParaRPr lang="es-CL" sz="1800" dirty="0"/>
        </a:p>
      </dgm:t>
    </dgm:pt>
    <dgm:pt modelId="{D27493BC-0317-411C-99E5-6509908BE40F}" type="parTrans" cxnId="{4F7CF12F-1E1E-4E92-9BC7-621110D6ED8C}">
      <dgm:prSet/>
      <dgm:spPr/>
      <dgm:t>
        <a:bodyPr/>
        <a:lstStyle/>
        <a:p>
          <a:endParaRPr lang="es-CL"/>
        </a:p>
      </dgm:t>
    </dgm:pt>
    <dgm:pt modelId="{A17A6325-68C1-45AA-AC35-DAA797055115}" type="sibTrans" cxnId="{4F7CF12F-1E1E-4E92-9BC7-621110D6ED8C}">
      <dgm:prSet/>
      <dgm:spPr/>
      <dgm:t>
        <a:bodyPr/>
        <a:lstStyle/>
        <a:p>
          <a:endParaRPr lang="es-CL"/>
        </a:p>
      </dgm:t>
    </dgm:pt>
    <dgm:pt modelId="{332816DE-DBFB-48FB-BF8C-957BCC482690}">
      <dgm:prSet custT="1"/>
      <dgm:spPr/>
      <dgm:t>
        <a:bodyPr/>
        <a:lstStyle/>
        <a:p>
          <a:pPr algn="just"/>
          <a:r>
            <a:rPr lang="es-CL" sz="1800" dirty="0" smtClean="0"/>
            <a:t>3. PIEDAD POPULAR</a:t>
          </a:r>
        </a:p>
        <a:p>
          <a:pPr algn="ctr"/>
          <a:endParaRPr lang="es-CL" sz="1400" dirty="0"/>
        </a:p>
      </dgm:t>
    </dgm:pt>
    <dgm:pt modelId="{E9FF3BC8-2F3B-4C1B-AFC5-7E27B5F000CE}" type="parTrans" cxnId="{F741B772-0686-411E-AF28-25532B499A70}">
      <dgm:prSet/>
      <dgm:spPr/>
      <dgm:t>
        <a:bodyPr/>
        <a:lstStyle/>
        <a:p>
          <a:endParaRPr lang="es-CL"/>
        </a:p>
      </dgm:t>
    </dgm:pt>
    <dgm:pt modelId="{24332319-BC49-4816-97DE-853BFA64A291}" type="sibTrans" cxnId="{F741B772-0686-411E-AF28-25532B499A70}">
      <dgm:prSet/>
      <dgm:spPr/>
      <dgm:t>
        <a:bodyPr/>
        <a:lstStyle/>
        <a:p>
          <a:endParaRPr lang="es-CL"/>
        </a:p>
      </dgm:t>
    </dgm:pt>
    <dgm:pt modelId="{110F519D-2C6C-487C-BE19-513E3E13AAAE}">
      <dgm:prSet custT="1"/>
      <dgm:spPr/>
      <dgm:t>
        <a:bodyPr/>
        <a:lstStyle/>
        <a:p>
          <a:pPr algn="just"/>
          <a:r>
            <a:rPr lang="es-CL" sz="1800" dirty="0" smtClean="0"/>
            <a:t>4. JÓVENES</a:t>
          </a:r>
          <a:endParaRPr lang="es-CL" sz="1800" dirty="0"/>
        </a:p>
      </dgm:t>
    </dgm:pt>
    <dgm:pt modelId="{907081FD-7E83-43C8-8F6F-772F155875A2}" type="parTrans" cxnId="{638AD4D9-7443-4885-BDF3-A859D164F826}">
      <dgm:prSet/>
      <dgm:spPr/>
      <dgm:t>
        <a:bodyPr/>
        <a:lstStyle/>
        <a:p>
          <a:endParaRPr lang="es-CL"/>
        </a:p>
      </dgm:t>
    </dgm:pt>
    <dgm:pt modelId="{C87B0416-0338-4FBD-B05F-D70CCE229C3B}" type="sibTrans" cxnId="{638AD4D9-7443-4885-BDF3-A859D164F826}">
      <dgm:prSet/>
      <dgm:spPr/>
      <dgm:t>
        <a:bodyPr/>
        <a:lstStyle/>
        <a:p>
          <a:endParaRPr lang="es-CL"/>
        </a:p>
      </dgm:t>
    </dgm:pt>
    <dgm:pt modelId="{B6AB0308-B169-47C2-81D6-B8E5B503779C}">
      <dgm:prSet custT="1"/>
      <dgm:spPr/>
      <dgm:t>
        <a:bodyPr/>
        <a:lstStyle/>
        <a:p>
          <a:pPr algn="just"/>
          <a:r>
            <a:rPr lang="es-CL" sz="1800" dirty="0" smtClean="0"/>
            <a:t>6. EDUCACIÓN</a:t>
          </a:r>
          <a:endParaRPr lang="es-CL" sz="1800" dirty="0"/>
        </a:p>
      </dgm:t>
    </dgm:pt>
    <dgm:pt modelId="{6C467791-86A7-4EE6-B7D0-1152A34696A1}" type="parTrans" cxnId="{EC940A50-6589-45E3-A4E6-60B5AE77910E}">
      <dgm:prSet/>
      <dgm:spPr/>
      <dgm:t>
        <a:bodyPr/>
        <a:lstStyle/>
        <a:p>
          <a:endParaRPr lang="es-CL"/>
        </a:p>
      </dgm:t>
    </dgm:pt>
    <dgm:pt modelId="{23EBA81F-0CA8-4854-B586-67E8264C6345}" type="sibTrans" cxnId="{EC940A50-6589-45E3-A4E6-60B5AE77910E}">
      <dgm:prSet/>
      <dgm:spPr/>
      <dgm:t>
        <a:bodyPr/>
        <a:lstStyle/>
        <a:p>
          <a:endParaRPr lang="es-CL"/>
        </a:p>
      </dgm:t>
    </dgm:pt>
    <dgm:pt modelId="{F140D0BD-DE65-4698-869D-AA03ED611F35}">
      <dgm:prSet custT="1"/>
      <dgm:spPr/>
      <dgm:t>
        <a:bodyPr/>
        <a:lstStyle/>
        <a:p>
          <a:pPr algn="just"/>
          <a:r>
            <a:rPr lang="es-CL" sz="1800" dirty="0" smtClean="0"/>
            <a:t>7. MUNDO LABORAL Y REALIDES SOCIALES</a:t>
          </a:r>
          <a:endParaRPr lang="es-CL" sz="1800" dirty="0"/>
        </a:p>
      </dgm:t>
    </dgm:pt>
    <dgm:pt modelId="{8672E0B9-1AFA-4FF9-B08F-F628571D904B}" type="parTrans" cxnId="{E81FE697-C0F5-4AE4-A126-25AE568213CA}">
      <dgm:prSet/>
      <dgm:spPr/>
      <dgm:t>
        <a:bodyPr/>
        <a:lstStyle/>
        <a:p>
          <a:endParaRPr lang="es-CL"/>
        </a:p>
      </dgm:t>
    </dgm:pt>
    <dgm:pt modelId="{C7115C4C-7D61-44DF-AE7C-E1D73F655843}" type="sibTrans" cxnId="{E81FE697-C0F5-4AE4-A126-25AE568213CA}">
      <dgm:prSet/>
      <dgm:spPr/>
      <dgm:t>
        <a:bodyPr/>
        <a:lstStyle/>
        <a:p>
          <a:endParaRPr lang="es-CL"/>
        </a:p>
      </dgm:t>
    </dgm:pt>
    <dgm:pt modelId="{2D240244-09FA-49C9-A1ED-2B4F0B44AA97}">
      <dgm:prSet custT="1"/>
      <dgm:spPr/>
      <dgm:t>
        <a:bodyPr/>
        <a:lstStyle/>
        <a:p>
          <a:pPr algn="just"/>
          <a:r>
            <a:rPr lang="es-CL" sz="1800" dirty="0" smtClean="0"/>
            <a:t>8. MEDIOS DE COMUNICACIÓN SOCIAL</a:t>
          </a:r>
          <a:endParaRPr lang="es-CL" sz="1800" dirty="0"/>
        </a:p>
      </dgm:t>
    </dgm:pt>
    <dgm:pt modelId="{8A5BEA4F-1440-4222-A844-0AFBA00C85F3}" type="parTrans" cxnId="{3ABB5684-733C-4AF3-B670-FD824A424C3A}">
      <dgm:prSet/>
      <dgm:spPr/>
      <dgm:t>
        <a:bodyPr/>
        <a:lstStyle/>
        <a:p>
          <a:endParaRPr lang="es-CL"/>
        </a:p>
      </dgm:t>
    </dgm:pt>
    <dgm:pt modelId="{D95D05EF-DC75-4D0F-86BF-0737DD137F3A}" type="sibTrans" cxnId="{3ABB5684-733C-4AF3-B670-FD824A424C3A}">
      <dgm:prSet/>
      <dgm:spPr/>
      <dgm:t>
        <a:bodyPr/>
        <a:lstStyle/>
        <a:p>
          <a:endParaRPr lang="es-CL"/>
        </a:p>
      </dgm:t>
    </dgm:pt>
    <dgm:pt modelId="{D6B79DAC-91B9-412A-A85D-9FCFFAAAF90A}" type="pres">
      <dgm:prSet presAssocID="{5934F7A3-398F-455F-8B8A-8E98DE2122A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1DD5919-3813-430E-B91D-02F261E3C4E5}" type="pres">
      <dgm:prSet presAssocID="{C655A31D-2FC7-4C31-81A4-44B8AC09496A}" presName="composite" presStyleCnt="0"/>
      <dgm:spPr/>
    </dgm:pt>
    <dgm:pt modelId="{02D87944-8A6E-473E-9FA3-49A9CDE71EF1}" type="pres">
      <dgm:prSet presAssocID="{C655A31D-2FC7-4C31-81A4-44B8AC09496A}" presName="imgShp" presStyleLbl="fgImgPlac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914CBB41-2CE2-463E-853C-45203CB3D935}" type="pres">
      <dgm:prSet presAssocID="{C655A31D-2FC7-4C31-81A4-44B8AC09496A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08EA78F-DA56-477B-B470-C230EC4B49C3}" type="pres">
      <dgm:prSet presAssocID="{16F49170-18F2-4EF5-B3FE-9AA341AE9A39}" presName="spacing" presStyleCnt="0"/>
      <dgm:spPr/>
    </dgm:pt>
    <dgm:pt modelId="{ECD4B5E7-960F-4413-ACD4-F14ED0012275}" type="pres">
      <dgm:prSet presAssocID="{1AF513A2-3566-49F9-B800-5D344E7260B3}" presName="composite" presStyleCnt="0"/>
      <dgm:spPr/>
    </dgm:pt>
    <dgm:pt modelId="{B56F6C61-BA22-404A-B2E4-97C48C1900FC}" type="pres">
      <dgm:prSet presAssocID="{1AF513A2-3566-49F9-B800-5D344E7260B3}" presName="imgShp" presStyleLbl="fgImgPlace1" presStyleIdx="1" presStyleCnt="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3FE97FCD-FC8A-4FB0-BB47-9B6500AF278D}" type="pres">
      <dgm:prSet presAssocID="{1AF513A2-3566-49F9-B800-5D344E7260B3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201A1A7-7B68-4070-B222-1C2AA995C0A7}" type="pres">
      <dgm:prSet presAssocID="{A2FC03A2-A67C-4577-8003-34D8E056142E}" presName="spacing" presStyleCnt="0"/>
      <dgm:spPr/>
    </dgm:pt>
    <dgm:pt modelId="{FD9A6419-0E42-4825-8318-70C92E066561}" type="pres">
      <dgm:prSet presAssocID="{332816DE-DBFB-48FB-BF8C-957BCC482690}" presName="composite" presStyleCnt="0"/>
      <dgm:spPr/>
    </dgm:pt>
    <dgm:pt modelId="{596BD158-CA58-4249-8485-0A70785286BA}" type="pres">
      <dgm:prSet presAssocID="{332816DE-DBFB-48FB-BF8C-957BCC482690}" presName="imgShp" presStyleLbl="fgImgPlace1" presStyleIdx="2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253B036-681F-4C55-AEEC-094F5A96DAC1}" type="pres">
      <dgm:prSet presAssocID="{332816DE-DBFB-48FB-BF8C-957BCC482690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1C3C764-C996-46EA-B436-AFFE36E6166C}" type="pres">
      <dgm:prSet presAssocID="{24332319-BC49-4816-97DE-853BFA64A291}" presName="spacing" presStyleCnt="0"/>
      <dgm:spPr/>
    </dgm:pt>
    <dgm:pt modelId="{653BAADE-D9BE-41E9-9DBA-630A73BAD5C9}" type="pres">
      <dgm:prSet presAssocID="{110F519D-2C6C-487C-BE19-513E3E13AAAE}" presName="composite" presStyleCnt="0"/>
      <dgm:spPr/>
    </dgm:pt>
    <dgm:pt modelId="{07215758-81B1-4A56-9BB0-A586FF3822D5}" type="pres">
      <dgm:prSet presAssocID="{110F519D-2C6C-487C-BE19-513E3E13AAAE}" presName="imgShp" presStyleLbl="fgImgPlace1" presStyleIdx="3" presStyleCnt="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7CFA4875-2030-49ED-AD5B-3BA41D81D84E}" type="pres">
      <dgm:prSet presAssocID="{110F519D-2C6C-487C-BE19-513E3E13AAAE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22189F2-8303-4A3E-8704-6B25DC486501}" type="pres">
      <dgm:prSet presAssocID="{C87B0416-0338-4FBD-B05F-D70CCE229C3B}" presName="spacing" presStyleCnt="0"/>
      <dgm:spPr/>
    </dgm:pt>
    <dgm:pt modelId="{BAFA1199-A7E7-49BA-A9EF-E6B058EA9E0C}" type="pres">
      <dgm:prSet presAssocID="{835DA044-ADBA-4A23-884D-91FD429C17C0}" presName="composite" presStyleCnt="0"/>
      <dgm:spPr/>
    </dgm:pt>
    <dgm:pt modelId="{BFB95D9C-5124-4D7F-A590-BE219F3969A6}" type="pres">
      <dgm:prSet presAssocID="{835DA044-ADBA-4A23-884D-91FD429C17C0}" presName="imgShp" presStyleLbl="fgImgPlace1" presStyleIdx="4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82DBF7A-9DD3-4873-AE59-0C89ABAA3C09}" type="pres">
      <dgm:prSet presAssocID="{835DA044-ADBA-4A23-884D-91FD429C17C0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B74FF41-C128-407B-8AC5-B0C8738F25D3}" type="pres">
      <dgm:prSet presAssocID="{A17A6325-68C1-45AA-AC35-DAA797055115}" presName="spacing" presStyleCnt="0"/>
      <dgm:spPr/>
    </dgm:pt>
    <dgm:pt modelId="{5B00756D-DE5A-45B9-A463-1E7C86349B66}" type="pres">
      <dgm:prSet presAssocID="{B6AB0308-B169-47C2-81D6-B8E5B503779C}" presName="composite" presStyleCnt="0"/>
      <dgm:spPr/>
    </dgm:pt>
    <dgm:pt modelId="{C19AD48D-2266-4AEF-B4BE-E898D353286F}" type="pres">
      <dgm:prSet presAssocID="{B6AB0308-B169-47C2-81D6-B8E5B503779C}" presName="imgShp" presStyleLbl="fgImgPlace1" presStyleIdx="5" presStyleCnt="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E9866430-8822-4AD6-9D3A-5582B4A439DF}" type="pres">
      <dgm:prSet presAssocID="{B6AB0308-B169-47C2-81D6-B8E5B503779C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C08E115-036F-4B7A-B31A-F41D6700524B}" type="pres">
      <dgm:prSet presAssocID="{23EBA81F-0CA8-4854-B586-67E8264C6345}" presName="spacing" presStyleCnt="0"/>
      <dgm:spPr/>
    </dgm:pt>
    <dgm:pt modelId="{57410619-C51F-4357-9B82-E6FC1CF90748}" type="pres">
      <dgm:prSet presAssocID="{F140D0BD-DE65-4698-869D-AA03ED611F35}" presName="composite" presStyleCnt="0"/>
      <dgm:spPr/>
    </dgm:pt>
    <dgm:pt modelId="{8995CDB9-94FF-4883-A998-06B68E3154DB}" type="pres">
      <dgm:prSet presAssocID="{F140D0BD-DE65-4698-869D-AA03ED611F35}" presName="imgShp" presStyleLbl="fgImgPlace1" presStyleIdx="6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9927367-0C28-49D7-860C-F6ADD2C8CB28}" type="pres">
      <dgm:prSet presAssocID="{F140D0BD-DE65-4698-869D-AA03ED611F35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951E445-AB0F-44BD-A2AF-818F12A80BA1}" type="pres">
      <dgm:prSet presAssocID="{C7115C4C-7D61-44DF-AE7C-E1D73F655843}" presName="spacing" presStyleCnt="0"/>
      <dgm:spPr/>
    </dgm:pt>
    <dgm:pt modelId="{2CC380CF-2A49-4184-9C2E-8D17E144DCF6}" type="pres">
      <dgm:prSet presAssocID="{2D240244-09FA-49C9-A1ED-2B4F0B44AA97}" presName="composite" presStyleCnt="0"/>
      <dgm:spPr/>
    </dgm:pt>
    <dgm:pt modelId="{6D73F793-6BAA-4A63-96B2-7E6EB20BB083}" type="pres">
      <dgm:prSet presAssocID="{2D240244-09FA-49C9-A1ED-2B4F0B44AA97}" presName="imgShp" presStyleLbl="fgImgPlace1" presStyleIdx="7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4409430C-6EDA-4C53-B27F-860F3F8B5ED0}" type="pres">
      <dgm:prSet presAssocID="{2D240244-09FA-49C9-A1ED-2B4F0B44AA97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A765261-7753-418F-9FA0-757811B9EDE8}" srcId="{5934F7A3-398F-455F-8B8A-8E98DE2122AA}" destId="{1AF513A2-3566-49F9-B800-5D344E7260B3}" srcOrd="1" destOrd="0" parTransId="{A4E7F269-4B5E-4069-B41B-4BFD2DF801F4}" sibTransId="{A2FC03A2-A67C-4577-8003-34D8E056142E}"/>
    <dgm:cxn modelId="{1C130ED2-5D28-4DA4-AAAC-F7813BAE0F7B}" type="presOf" srcId="{F140D0BD-DE65-4698-869D-AA03ED611F35}" destId="{99927367-0C28-49D7-860C-F6ADD2C8CB28}" srcOrd="0" destOrd="0" presId="urn:microsoft.com/office/officeart/2005/8/layout/vList3"/>
    <dgm:cxn modelId="{638AD4D9-7443-4885-BDF3-A859D164F826}" srcId="{5934F7A3-398F-455F-8B8A-8E98DE2122AA}" destId="{110F519D-2C6C-487C-BE19-513E3E13AAAE}" srcOrd="3" destOrd="0" parTransId="{907081FD-7E83-43C8-8F6F-772F155875A2}" sibTransId="{C87B0416-0338-4FBD-B05F-D70CCE229C3B}"/>
    <dgm:cxn modelId="{6D0A08CE-8C82-45FD-B433-E51EFBA51E17}" type="presOf" srcId="{B6AB0308-B169-47C2-81D6-B8E5B503779C}" destId="{E9866430-8822-4AD6-9D3A-5582B4A439DF}" srcOrd="0" destOrd="0" presId="urn:microsoft.com/office/officeart/2005/8/layout/vList3"/>
    <dgm:cxn modelId="{EC940A50-6589-45E3-A4E6-60B5AE77910E}" srcId="{5934F7A3-398F-455F-8B8A-8E98DE2122AA}" destId="{B6AB0308-B169-47C2-81D6-B8E5B503779C}" srcOrd="5" destOrd="0" parTransId="{6C467791-86A7-4EE6-B7D0-1152A34696A1}" sibTransId="{23EBA81F-0CA8-4854-B586-67E8264C6345}"/>
    <dgm:cxn modelId="{3ABB5684-733C-4AF3-B670-FD824A424C3A}" srcId="{5934F7A3-398F-455F-8B8A-8E98DE2122AA}" destId="{2D240244-09FA-49C9-A1ED-2B4F0B44AA97}" srcOrd="7" destOrd="0" parTransId="{8A5BEA4F-1440-4222-A844-0AFBA00C85F3}" sibTransId="{D95D05EF-DC75-4D0F-86BF-0737DD137F3A}"/>
    <dgm:cxn modelId="{8F7ED0DD-F254-49F4-B453-85A172B1D29B}" srcId="{5934F7A3-398F-455F-8B8A-8E98DE2122AA}" destId="{C655A31D-2FC7-4C31-81A4-44B8AC09496A}" srcOrd="0" destOrd="0" parTransId="{8A2A46E6-AEF5-4FE0-8282-BA9C6904236D}" sibTransId="{16F49170-18F2-4EF5-B3FE-9AA341AE9A39}"/>
    <dgm:cxn modelId="{E81FE697-C0F5-4AE4-A126-25AE568213CA}" srcId="{5934F7A3-398F-455F-8B8A-8E98DE2122AA}" destId="{F140D0BD-DE65-4698-869D-AA03ED611F35}" srcOrd="6" destOrd="0" parTransId="{8672E0B9-1AFA-4FF9-B08F-F628571D904B}" sibTransId="{C7115C4C-7D61-44DF-AE7C-E1D73F655843}"/>
    <dgm:cxn modelId="{BA4D61A4-069D-43CA-A026-42C71F3C7A33}" type="presOf" srcId="{110F519D-2C6C-487C-BE19-513E3E13AAAE}" destId="{7CFA4875-2030-49ED-AD5B-3BA41D81D84E}" srcOrd="0" destOrd="0" presId="urn:microsoft.com/office/officeart/2005/8/layout/vList3"/>
    <dgm:cxn modelId="{9D12B5BB-61AD-43FD-B78D-4AA53DE7D7F7}" type="presOf" srcId="{1AF513A2-3566-49F9-B800-5D344E7260B3}" destId="{3FE97FCD-FC8A-4FB0-BB47-9B6500AF278D}" srcOrd="0" destOrd="0" presId="urn:microsoft.com/office/officeart/2005/8/layout/vList3"/>
    <dgm:cxn modelId="{10322EA1-0EF0-47CB-9413-82A20FF28F10}" type="presOf" srcId="{5934F7A3-398F-455F-8B8A-8E98DE2122AA}" destId="{D6B79DAC-91B9-412A-A85D-9FCFFAAAF90A}" srcOrd="0" destOrd="0" presId="urn:microsoft.com/office/officeart/2005/8/layout/vList3"/>
    <dgm:cxn modelId="{4F7CF12F-1E1E-4E92-9BC7-621110D6ED8C}" srcId="{5934F7A3-398F-455F-8B8A-8E98DE2122AA}" destId="{835DA044-ADBA-4A23-884D-91FD429C17C0}" srcOrd="4" destOrd="0" parTransId="{D27493BC-0317-411C-99E5-6509908BE40F}" sibTransId="{A17A6325-68C1-45AA-AC35-DAA797055115}"/>
    <dgm:cxn modelId="{10D31A78-25AC-4AF5-A0FA-CC3F36949557}" type="presOf" srcId="{2D240244-09FA-49C9-A1ED-2B4F0B44AA97}" destId="{4409430C-6EDA-4C53-B27F-860F3F8B5ED0}" srcOrd="0" destOrd="0" presId="urn:microsoft.com/office/officeart/2005/8/layout/vList3"/>
    <dgm:cxn modelId="{EC70030F-0E22-425B-868D-F14AD5B724C9}" type="presOf" srcId="{835DA044-ADBA-4A23-884D-91FD429C17C0}" destId="{082DBF7A-9DD3-4873-AE59-0C89ABAA3C09}" srcOrd="0" destOrd="0" presId="urn:microsoft.com/office/officeart/2005/8/layout/vList3"/>
    <dgm:cxn modelId="{A9940F15-6C9B-41A5-822A-99506703BFCF}" type="presOf" srcId="{332816DE-DBFB-48FB-BF8C-957BCC482690}" destId="{2253B036-681F-4C55-AEEC-094F5A96DAC1}" srcOrd="0" destOrd="0" presId="urn:microsoft.com/office/officeart/2005/8/layout/vList3"/>
    <dgm:cxn modelId="{7F593E85-3242-4F47-B700-D83DC5F07D2A}" type="presOf" srcId="{C655A31D-2FC7-4C31-81A4-44B8AC09496A}" destId="{914CBB41-2CE2-463E-853C-45203CB3D935}" srcOrd="0" destOrd="0" presId="urn:microsoft.com/office/officeart/2005/8/layout/vList3"/>
    <dgm:cxn modelId="{F741B772-0686-411E-AF28-25532B499A70}" srcId="{5934F7A3-398F-455F-8B8A-8E98DE2122AA}" destId="{332816DE-DBFB-48FB-BF8C-957BCC482690}" srcOrd="2" destOrd="0" parTransId="{E9FF3BC8-2F3B-4C1B-AFC5-7E27B5F000CE}" sibTransId="{24332319-BC49-4816-97DE-853BFA64A291}"/>
    <dgm:cxn modelId="{AB256D34-D3AF-4071-948B-8959187973B1}" type="presParOf" srcId="{D6B79DAC-91B9-412A-A85D-9FCFFAAAF90A}" destId="{D1DD5919-3813-430E-B91D-02F261E3C4E5}" srcOrd="0" destOrd="0" presId="urn:microsoft.com/office/officeart/2005/8/layout/vList3"/>
    <dgm:cxn modelId="{7130B49C-C6E0-45E8-BAB9-85D2429A0E43}" type="presParOf" srcId="{D1DD5919-3813-430E-B91D-02F261E3C4E5}" destId="{02D87944-8A6E-473E-9FA3-49A9CDE71EF1}" srcOrd="0" destOrd="0" presId="urn:microsoft.com/office/officeart/2005/8/layout/vList3"/>
    <dgm:cxn modelId="{02BEA841-2834-499E-A672-C0FCA5BEFAD0}" type="presParOf" srcId="{D1DD5919-3813-430E-B91D-02F261E3C4E5}" destId="{914CBB41-2CE2-463E-853C-45203CB3D935}" srcOrd="1" destOrd="0" presId="urn:microsoft.com/office/officeart/2005/8/layout/vList3"/>
    <dgm:cxn modelId="{86FB7358-DE86-4F4C-8D5A-4C1FA2B7EECD}" type="presParOf" srcId="{D6B79DAC-91B9-412A-A85D-9FCFFAAAF90A}" destId="{408EA78F-DA56-477B-B470-C230EC4B49C3}" srcOrd="1" destOrd="0" presId="urn:microsoft.com/office/officeart/2005/8/layout/vList3"/>
    <dgm:cxn modelId="{0844C07B-D962-4BCC-832A-6FF1DFCB3362}" type="presParOf" srcId="{D6B79DAC-91B9-412A-A85D-9FCFFAAAF90A}" destId="{ECD4B5E7-960F-4413-ACD4-F14ED0012275}" srcOrd="2" destOrd="0" presId="urn:microsoft.com/office/officeart/2005/8/layout/vList3"/>
    <dgm:cxn modelId="{DFEA2C2F-D9F0-4FC9-AF44-E4550DCAF1E8}" type="presParOf" srcId="{ECD4B5E7-960F-4413-ACD4-F14ED0012275}" destId="{B56F6C61-BA22-404A-B2E4-97C48C1900FC}" srcOrd="0" destOrd="0" presId="urn:microsoft.com/office/officeart/2005/8/layout/vList3"/>
    <dgm:cxn modelId="{536501C7-BCE5-4521-B625-0209EC9B511C}" type="presParOf" srcId="{ECD4B5E7-960F-4413-ACD4-F14ED0012275}" destId="{3FE97FCD-FC8A-4FB0-BB47-9B6500AF278D}" srcOrd="1" destOrd="0" presId="urn:microsoft.com/office/officeart/2005/8/layout/vList3"/>
    <dgm:cxn modelId="{A14B3B8E-1A35-4732-A76B-C435F8539BF7}" type="presParOf" srcId="{D6B79DAC-91B9-412A-A85D-9FCFFAAAF90A}" destId="{E201A1A7-7B68-4070-B222-1C2AA995C0A7}" srcOrd="3" destOrd="0" presId="urn:microsoft.com/office/officeart/2005/8/layout/vList3"/>
    <dgm:cxn modelId="{217606FA-23E4-4785-A73D-C78682436EE6}" type="presParOf" srcId="{D6B79DAC-91B9-412A-A85D-9FCFFAAAF90A}" destId="{FD9A6419-0E42-4825-8318-70C92E066561}" srcOrd="4" destOrd="0" presId="urn:microsoft.com/office/officeart/2005/8/layout/vList3"/>
    <dgm:cxn modelId="{B0CC4046-BB77-4772-8726-01EDC48E533C}" type="presParOf" srcId="{FD9A6419-0E42-4825-8318-70C92E066561}" destId="{596BD158-CA58-4249-8485-0A70785286BA}" srcOrd="0" destOrd="0" presId="urn:microsoft.com/office/officeart/2005/8/layout/vList3"/>
    <dgm:cxn modelId="{4E23D39F-3EDD-4638-8D3C-6CC3C62F16B9}" type="presParOf" srcId="{FD9A6419-0E42-4825-8318-70C92E066561}" destId="{2253B036-681F-4C55-AEEC-094F5A96DAC1}" srcOrd="1" destOrd="0" presId="urn:microsoft.com/office/officeart/2005/8/layout/vList3"/>
    <dgm:cxn modelId="{74801CEA-BEEC-452A-9A80-76460B5FC12E}" type="presParOf" srcId="{D6B79DAC-91B9-412A-A85D-9FCFFAAAF90A}" destId="{61C3C764-C996-46EA-B436-AFFE36E6166C}" srcOrd="5" destOrd="0" presId="urn:microsoft.com/office/officeart/2005/8/layout/vList3"/>
    <dgm:cxn modelId="{CDE079DE-B896-4552-802E-10AA705A1654}" type="presParOf" srcId="{D6B79DAC-91B9-412A-A85D-9FCFFAAAF90A}" destId="{653BAADE-D9BE-41E9-9DBA-630A73BAD5C9}" srcOrd="6" destOrd="0" presId="urn:microsoft.com/office/officeart/2005/8/layout/vList3"/>
    <dgm:cxn modelId="{B9332E13-D2BF-4154-A6CC-A6B99E7F9EA0}" type="presParOf" srcId="{653BAADE-D9BE-41E9-9DBA-630A73BAD5C9}" destId="{07215758-81B1-4A56-9BB0-A586FF3822D5}" srcOrd="0" destOrd="0" presId="urn:microsoft.com/office/officeart/2005/8/layout/vList3"/>
    <dgm:cxn modelId="{38B84F08-018A-45DD-8034-A0B357FD3615}" type="presParOf" srcId="{653BAADE-D9BE-41E9-9DBA-630A73BAD5C9}" destId="{7CFA4875-2030-49ED-AD5B-3BA41D81D84E}" srcOrd="1" destOrd="0" presId="urn:microsoft.com/office/officeart/2005/8/layout/vList3"/>
    <dgm:cxn modelId="{D5BB8F67-54DA-47A2-ACF2-3471651DCD81}" type="presParOf" srcId="{D6B79DAC-91B9-412A-A85D-9FCFFAAAF90A}" destId="{822189F2-8303-4A3E-8704-6B25DC486501}" srcOrd="7" destOrd="0" presId="urn:microsoft.com/office/officeart/2005/8/layout/vList3"/>
    <dgm:cxn modelId="{6698EF4C-7C6D-471C-A39A-1535CE98C210}" type="presParOf" srcId="{D6B79DAC-91B9-412A-A85D-9FCFFAAAF90A}" destId="{BAFA1199-A7E7-49BA-A9EF-E6B058EA9E0C}" srcOrd="8" destOrd="0" presId="urn:microsoft.com/office/officeart/2005/8/layout/vList3"/>
    <dgm:cxn modelId="{36C7F3A2-5FA9-4357-B370-633BE928D09A}" type="presParOf" srcId="{BAFA1199-A7E7-49BA-A9EF-E6B058EA9E0C}" destId="{BFB95D9C-5124-4D7F-A590-BE219F3969A6}" srcOrd="0" destOrd="0" presId="urn:microsoft.com/office/officeart/2005/8/layout/vList3"/>
    <dgm:cxn modelId="{2BD41E1C-C8AC-4A5A-934D-2BDF1777800E}" type="presParOf" srcId="{BAFA1199-A7E7-49BA-A9EF-E6B058EA9E0C}" destId="{082DBF7A-9DD3-4873-AE59-0C89ABAA3C09}" srcOrd="1" destOrd="0" presId="urn:microsoft.com/office/officeart/2005/8/layout/vList3"/>
    <dgm:cxn modelId="{1DEC404A-0349-4018-8697-53BA4BC6AD24}" type="presParOf" srcId="{D6B79DAC-91B9-412A-A85D-9FCFFAAAF90A}" destId="{BB74FF41-C128-407B-8AC5-B0C8738F25D3}" srcOrd="9" destOrd="0" presId="urn:microsoft.com/office/officeart/2005/8/layout/vList3"/>
    <dgm:cxn modelId="{467E79A6-3EA1-4DB2-8358-D50DB4E25A9E}" type="presParOf" srcId="{D6B79DAC-91B9-412A-A85D-9FCFFAAAF90A}" destId="{5B00756D-DE5A-45B9-A463-1E7C86349B66}" srcOrd="10" destOrd="0" presId="urn:microsoft.com/office/officeart/2005/8/layout/vList3"/>
    <dgm:cxn modelId="{1D297A07-E01D-4525-ABFA-C6E812F99879}" type="presParOf" srcId="{5B00756D-DE5A-45B9-A463-1E7C86349B66}" destId="{C19AD48D-2266-4AEF-B4BE-E898D353286F}" srcOrd="0" destOrd="0" presId="urn:microsoft.com/office/officeart/2005/8/layout/vList3"/>
    <dgm:cxn modelId="{CC68C252-E78E-47F3-AD5B-831628944383}" type="presParOf" srcId="{5B00756D-DE5A-45B9-A463-1E7C86349B66}" destId="{E9866430-8822-4AD6-9D3A-5582B4A439DF}" srcOrd="1" destOrd="0" presId="urn:microsoft.com/office/officeart/2005/8/layout/vList3"/>
    <dgm:cxn modelId="{77702BF0-4F24-4C7A-A3D4-609DBF60356B}" type="presParOf" srcId="{D6B79DAC-91B9-412A-A85D-9FCFFAAAF90A}" destId="{6C08E115-036F-4B7A-B31A-F41D6700524B}" srcOrd="11" destOrd="0" presId="urn:microsoft.com/office/officeart/2005/8/layout/vList3"/>
    <dgm:cxn modelId="{67B0CABC-6E36-45BE-AB31-182F2A07B0BA}" type="presParOf" srcId="{D6B79DAC-91B9-412A-A85D-9FCFFAAAF90A}" destId="{57410619-C51F-4357-9B82-E6FC1CF90748}" srcOrd="12" destOrd="0" presId="urn:microsoft.com/office/officeart/2005/8/layout/vList3"/>
    <dgm:cxn modelId="{4A7E4985-9E84-4782-A975-007A1D593EDE}" type="presParOf" srcId="{57410619-C51F-4357-9B82-E6FC1CF90748}" destId="{8995CDB9-94FF-4883-A998-06B68E3154DB}" srcOrd="0" destOrd="0" presId="urn:microsoft.com/office/officeart/2005/8/layout/vList3"/>
    <dgm:cxn modelId="{26882D67-2222-48AA-B1AA-651638BCC67A}" type="presParOf" srcId="{57410619-C51F-4357-9B82-E6FC1CF90748}" destId="{99927367-0C28-49D7-860C-F6ADD2C8CB28}" srcOrd="1" destOrd="0" presId="urn:microsoft.com/office/officeart/2005/8/layout/vList3"/>
    <dgm:cxn modelId="{EBE58BAF-6732-4115-BE62-416CDB413B68}" type="presParOf" srcId="{D6B79DAC-91B9-412A-A85D-9FCFFAAAF90A}" destId="{6951E445-AB0F-44BD-A2AF-818F12A80BA1}" srcOrd="13" destOrd="0" presId="urn:microsoft.com/office/officeart/2005/8/layout/vList3"/>
    <dgm:cxn modelId="{913DF0F5-17DD-451A-A0A5-3E4EBFAAE8BD}" type="presParOf" srcId="{D6B79DAC-91B9-412A-A85D-9FCFFAAAF90A}" destId="{2CC380CF-2A49-4184-9C2E-8D17E144DCF6}" srcOrd="14" destOrd="0" presId="urn:microsoft.com/office/officeart/2005/8/layout/vList3"/>
    <dgm:cxn modelId="{554994D4-58E9-475C-A05F-1CED53246EA3}" type="presParOf" srcId="{2CC380CF-2A49-4184-9C2E-8D17E144DCF6}" destId="{6D73F793-6BAA-4A63-96B2-7E6EB20BB083}" srcOrd="0" destOrd="0" presId="urn:microsoft.com/office/officeart/2005/8/layout/vList3"/>
    <dgm:cxn modelId="{FCE558A8-3C95-4616-AED6-638D5CA884CC}" type="presParOf" srcId="{2CC380CF-2A49-4184-9C2E-8D17E144DCF6}" destId="{4409430C-6EDA-4C53-B27F-860F3F8B5ED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E12F2B-4FEA-4211-B45A-7019A46992D2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CA048D78-4025-4ADD-830C-48A03D74B581}">
      <dgm:prSet phldrT="[Texto]"/>
      <dgm:spPr/>
      <dgm:t>
        <a:bodyPr/>
        <a:lstStyle/>
        <a:p>
          <a:r>
            <a:rPr lang="es-CL" dirty="0" smtClean="0"/>
            <a:t>Opciones Preferenciales</a:t>
          </a:r>
          <a:endParaRPr lang="es-CL" dirty="0"/>
        </a:p>
      </dgm:t>
    </dgm:pt>
    <dgm:pt modelId="{B370EAB5-24DC-4627-85D6-61F278F2166C}" type="parTrans" cxnId="{BB1272EB-EAA7-49FE-8EA8-F512027E6866}">
      <dgm:prSet/>
      <dgm:spPr/>
      <dgm:t>
        <a:bodyPr/>
        <a:lstStyle/>
        <a:p>
          <a:endParaRPr lang="es-CL"/>
        </a:p>
      </dgm:t>
    </dgm:pt>
    <dgm:pt modelId="{3CA70ECF-3A4D-4B9E-9B6E-C18EBEA03A20}" type="sibTrans" cxnId="{BB1272EB-EAA7-49FE-8EA8-F512027E6866}">
      <dgm:prSet/>
      <dgm:spPr/>
      <dgm:t>
        <a:bodyPr/>
        <a:lstStyle/>
        <a:p>
          <a:endParaRPr lang="es-CL"/>
        </a:p>
      </dgm:t>
    </dgm:pt>
    <dgm:pt modelId="{0B2C10F1-AFAF-40ED-84F4-217D626AFD25}">
      <dgm:prSet phldrT="[Texto]"/>
      <dgm:spPr/>
      <dgm:t>
        <a:bodyPr/>
        <a:lstStyle/>
        <a:p>
          <a:r>
            <a:rPr lang="es-CL" dirty="0" smtClean="0"/>
            <a:t>FAMILIA</a:t>
          </a:r>
          <a:endParaRPr lang="es-CL" dirty="0"/>
        </a:p>
      </dgm:t>
    </dgm:pt>
    <dgm:pt modelId="{2A9EF358-67A3-4AB1-B7CE-4E57642717E0}" type="parTrans" cxnId="{57FF8E5C-A12D-4913-8313-AAAF35D7D21E}">
      <dgm:prSet/>
      <dgm:spPr/>
      <dgm:t>
        <a:bodyPr/>
        <a:lstStyle/>
        <a:p>
          <a:endParaRPr lang="es-CL"/>
        </a:p>
      </dgm:t>
    </dgm:pt>
    <dgm:pt modelId="{5FAE0DE3-2AD0-41C3-A831-F5B7FDF88DF9}" type="sibTrans" cxnId="{57FF8E5C-A12D-4913-8313-AAAF35D7D21E}">
      <dgm:prSet/>
      <dgm:spPr/>
      <dgm:t>
        <a:bodyPr/>
        <a:lstStyle/>
        <a:p>
          <a:endParaRPr lang="es-CL"/>
        </a:p>
      </dgm:t>
    </dgm:pt>
    <dgm:pt modelId="{CDF5EA95-7E0C-491C-AE8D-FB1757BA795C}">
      <dgm:prSet phldrT="[Texto]"/>
      <dgm:spPr/>
      <dgm:t>
        <a:bodyPr/>
        <a:lstStyle/>
        <a:p>
          <a:r>
            <a:rPr lang="es-CL" dirty="0" smtClean="0"/>
            <a:t>AGENTES PASTORALES</a:t>
          </a:r>
          <a:endParaRPr lang="es-CL" dirty="0"/>
        </a:p>
      </dgm:t>
    </dgm:pt>
    <dgm:pt modelId="{6D39C73C-B870-46EA-B7D3-F05B1EE14BB0}" type="parTrans" cxnId="{5DE54010-AC85-4726-B4BE-67BFF9721BEF}">
      <dgm:prSet/>
      <dgm:spPr/>
      <dgm:t>
        <a:bodyPr/>
        <a:lstStyle/>
        <a:p>
          <a:endParaRPr lang="es-CL"/>
        </a:p>
      </dgm:t>
    </dgm:pt>
    <dgm:pt modelId="{612E5B43-480B-4B54-B9F3-192C93E39FDB}" type="sibTrans" cxnId="{5DE54010-AC85-4726-B4BE-67BFF9721BEF}">
      <dgm:prSet/>
      <dgm:spPr/>
      <dgm:t>
        <a:bodyPr/>
        <a:lstStyle/>
        <a:p>
          <a:endParaRPr lang="es-CL"/>
        </a:p>
      </dgm:t>
    </dgm:pt>
    <dgm:pt modelId="{F7A2E5A0-BF41-4CC1-95D5-EBE036CB4BCC}">
      <dgm:prSet phldrT="[Texto]"/>
      <dgm:spPr/>
      <dgm:t>
        <a:bodyPr/>
        <a:lstStyle/>
        <a:p>
          <a:r>
            <a:rPr lang="es-CL" dirty="0" smtClean="0"/>
            <a:t>IGLESIA EN EL MUNDO ACTUAL</a:t>
          </a:r>
          <a:endParaRPr lang="es-CL" dirty="0"/>
        </a:p>
      </dgm:t>
    </dgm:pt>
    <dgm:pt modelId="{B8D2541A-9998-46DB-B741-C94965C6B9EB}" type="parTrans" cxnId="{379A6A5A-2C6A-4382-BFCB-2654B27C5E96}">
      <dgm:prSet/>
      <dgm:spPr/>
      <dgm:t>
        <a:bodyPr/>
        <a:lstStyle/>
        <a:p>
          <a:endParaRPr lang="es-CL"/>
        </a:p>
      </dgm:t>
    </dgm:pt>
    <dgm:pt modelId="{1C03CAC0-1652-47C6-94EF-FF739B788F98}" type="sibTrans" cxnId="{379A6A5A-2C6A-4382-BFCB-2654B27C5E96}">
      <dgm:prSet/>
      <dgm:spPr/>
      <dgm:t>
        <a:bodyPr/>
        <a:lstStyle/>
        <a:p>
          <a:endParaRPr lang="es-CL"/>
        </a:p>
      </dgm:t>
    </dgm:pt>
    <dgm:pt modelId="{1D20ECE8-231D-4AF2-A1C0-2DB6C3B00CB7}">
      <dgm:prSet phldrT="[Texto]"/>
      <dgm:spPr/>
      <dgm:t>
        <a:bodyPr/>
        <a:lstStyle/>
        <a:p>
          <a:r>
            <a:rPr lang="es-CL" dirty="0" smtClean="0"/>
            <a:t>JÓVENES</a:t>
          </a:r>
          <a:endParaRPr lang="es-CL" dirty="0"/>
        </a:p>
      </dgm:t>
    </dgm:pt>
    <dgm:pt modelId="{986FFFF1-F6D9-4DC5-9418-FD25D1FCBF02}" type="parTrans" cxnId="{24855CAE-5064-42F9-97CD-596C92731593}">
      <dgm:prSet/>
      <dgm:spPr/>
      <dgm:t>
        <a:bodyPr/>
        <a:lstStyle/>
        <a:p>
          <a:endParaRPr lang="es-CL"/>
        </a:p>
      </dgm:t>
    </dgm:pt>
    <dgm:pt modelId="{25BA91E7-15CA-4C74-BA29-B7A326050FD9}" type="sibTrans" cxnId="{24855CAE-5064-42F9-97CD-596C92731593}">
      <dgm:prSet/>
      <dgm:spPr/>
      <dgm:t>
        <a:bodyPr/>
        <a:lstStyle/>
        <a:p>
          <a:endParaRPr lang="es-CL"/>
        </a:p>
      </dgm:t>
    </dgm:pt>
    <dgm:pt modelId="{91602427-ECBF-4540-9304-F9DE9306A0C6}" type="pres">
      <dgm:prSet presAssocID="{F6E12F2B-4FEA-4211-B45A-7019A46992D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470A29E-65B3-4F50-8C75-6C0F179D911C}" type="pres">
      <dgm:prSet presAssocID="{CA048D78-4025-4ADD-830C-48A03D74B581}" presName="centerShape" presStyleLbl="node0" presStyleIdx="0" presStyleCnt="1"/>
      <dgm:spPr/>
      <dgm:t>
        <a:bodyPr/>
        <a:lstStyle/>
        <a:p>
          <a:endParaRPr lang="es-CL"/>
        </a:p>
      </dgm:t>
    </dgm:pt>
    <dgm:pt modelId="{B930F4A2-975D-48F2-8B7D-71FC324F11C7}" type="pres">
      <dgm:prSet presAssocID="{0B2C10F1-AFAF-40ED-84F4-217D626AFD2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B5850B7-DF59-446C-838D-A4D0B1AB7C95}" type="pres">
      <dgm:prSet presAssocID="{0B2C10F1-AFAF-40ED-84F4-217D626AFD25}" presName="dummy" presStyleCnt="0"/>
      <dgm:spPr/>
    </dgm:pt>
    <dgm:pt modelId="{E502A868-CF21-4CC1-B90B-8A5445811473}" type="pres">
      <dgm:prSet presAssocID="{5FAE0DE3-2AD0-41C3-A831-F5B7FDF88DF9}" presName="sibTrans" presStyleLbl="sibTrans2D1" presStyleIdx="0" presStyleCnt="4"/>
      <dgm:spPr/>
      <dgm:t>
        <a:bodyPr/>
        <a:lstStyle/>
        <a:p>
          <a:endParaRPr lang="es-CL"/>
        </a:p>
      </dgm:t>
    </dgm:pt>
    <dgm:pt modelId="{AD2CD8C8-4FBC-4CD5-BC81-E484B536A288}" type="pres">
      <dgm:prSet presAssocID="{CDF5EA95-7E0C-491C-AE8D-FB1757BA795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35D753A-BC43-4AA3-BA5A-DCF76C35554A}" type="pres">
      <dgm:prSet presAssocID="{CDF5EA95-7E0C-491C-AE8D-FB1757BA795C}" presName="dummy" presStyleCnt="0"/>
      <dgm:spPr/>
    </dgm:pt>
    <dgm:pt modelId="{6E1CFAED-4C40-47C8-82C1-A417902E531A}" type="pres">
      <dgm:prSet presAssocID="{612E5B43-480B-4B54-B9F3-192C93E39FDB}" presName="sibTrans" presStyleLbl="sibTrans2D1" presStyleIdx="1" presStyleCnt="4"/>
      <dgm:spPr/>
      <dgm:t>
        <a:bodyPr/>
        <a:lstStyle/>
        <a:p>
          <a:endParaRPr lang="es-CL"/>
        </a:p>
      </dgm:t>
    </dgm:pt>
    <dgm:pt modelId="{5EBAC597-2C2B-47DE-AA2C-AB384C99223E}" type="pres">
      <dgm:prSet presAssocID="{F7A2E5A0-BF41-4CC1-95D5-EBE036CB4BC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D321063-2BF2-4DF4-9818-5890C8B3CBF7}" type="pres">
      <dgm:prSet presAssocID="{F7A2E5A0-BF41-4CC1-95D5-EBE036CB4BCC}" presName="dummy" presStyleCnt="0"/>
      <dgm:spPr/>
    </dgm:pt>
    <dgm:pt modelId="{BDC49AAC-C265-4364-87AD-B7A402C1AF86}" type="pres">
      <dgm:prSet presAssocID="{1C03CAC0-1652-47C6-94EF-FF739B788F98}" presName="sibTrans" presStyleLbl="sibTrans2D1" presStyleIdx="2" presStyleCnt="4"/>
      <dgm:spPr/>
      <dgm:t>
        <a:bodyPr/>
        <a:lstStyle/>
        <a:p>
          <a:endParaRPr lang="es-CL"/>
        </a:p>
      </dgm:t>
    </dgm:pt>
    <dgm:pt modelId="{44003CC2-6F51-4CD0-BD75-6A8E4D642697}" type="pres">
      <dgm:prSet presAssocID="{1D20ECE8-231D-4AF2-A1C0-2DB6C3B00CB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1C0BFAC-EDE4-42D3-B05C-C752C27FE0DD}" type="pres">
      <dgm:prSet presAssocID="{1D20ECE8-231D-4AF2-A1C0-2DB6C3B00CB7}" presName="dummy" presStyleCnt="0"/>
      <dgm:spPr/>
    </dgm:pt>
    <dgm:pt modelId="{13BD5FDD-00F2-4841-A62F-78811F2F8041}" type="pres">
      <dgm:prSet presAssocID="{25BA91E7-15CA-4C74-BA29-B7A326050FD9}" presName="sibTrans" presStyleLbl="sibTrans2D1" presStyleIdx="3" presStyleCnt="4"/>
      <dgm:spPr/>
      <dgm:t>
        <a:bodyPr/>
        <a:lstStyle/>
        <a:p>
          <a:endParaRPr lang="es-CL"/>
        </a:p>
      </dgm:t>
    </dgm:pt>
  </dgm:ptLst>
  <dgm:cxnLst>
    <dgm:cxn modelId="{62944AEC-619D-4DE2-A1ED-B0D215107F8C}" type="presOf" srcId="{1D20ECE8-231D-4AF2-A1C0-2DB6C3B00CB7}" destId="{44003CC2-6F51-4CD0-BD75-6A8E4D642697}" srcOrd="0" destOrd="0" presId="urn:microsoft.com/office/officeart/2005/8/layout/radial6"/>
    <dgm:cxn modelId="{96CCE86D-2C30-4206-BA17-29BF59C47928}" type="presOf" srcId="{0B2C10F1-AFAF-40ED-84F4-217D626AFD25}" destId="{B930F4A2-975D-48F2-8B7D-71FC324F11C7}" srcOrd="0" destOrd="0" presId="urn:microsoft.com/office/officeart/2005/8/layout/radial6"/>
    <dgm:cxn modelId="{5DE54010-AC85-4726-B4BE-67BFF9721BEF}" srcId="{CA048D78-4025-4ADD-830C-48A03D74B581}" destId="{CDF5EA95-7E0C-491C-AE8D-FB1757BA795C}" srcOrd="1" destOrd="0" parTransId="{6D39C73C-B870-46EA-B7D3-F05B1EE14BB0}" sibTransId="{612E5B43-480B-4B54-B9F3-192C93E39FDB}"/>
    <dgm:cxn modelId="{332F39BE-172C-4015-BF2C-A08FCF454E2E}" type="presOf" srcId="{F7A2E5A0-BF41-4CC1-95D5-EBE036CB4BCC}" destId="{5EBAC597-2C2B-47DE-AA2C-AB384C99223E}" srcOrd="0" destOrd="0" presId="urn:microsoft.com/office/officeart/2005/8/layout/radial6"/>
    <dgm:cxn modelId="{C8CD501A-B3B2-4051-A4E0-6F6D7EA17388}" type="presOf" srcId="{5FAE0DE3-2AD0-41C3-A831-F5B7FDF88DF9}" destId="{E502A868-CF21-4CC1-B90B-8A5445811473}" srcOrd="0" destOrd="0" presId="urn:microsoft.com/office/officeart/2005/8/layout/radial6"/>
    <dgm:cxn modelId="{BB1272EB-EAA7-49FE-8EA8-F512027E6866}" srcId="{F6E12F2B-4FEA-4211-B45A-7019A46992D2}" destId="{CA048D78-4025-4ADD-830C-48A03D74B581}" srcOrd="0" destOrd="0" parTransId="{B370EAB5-24DC-4627-85D6-61F278F2166C}" sibTransId="{3CA70ECF-3A4D-4B9E-9B6E-C18EBEA03A20}"/>
    <dgm:cxn modelId="{5BA22597-106D-484D-B97E-5EB8AF60186F}" type="presOf" srcId="{612E5B43-480B-4B54-B9F3-192C93E39FDB}" destId="{6E1CFAED-4C40-47C8-82C1-A417902E531A}" srcOrd="0" destOrd="0" presId="urn:microsoft.com/office/officeart/2005/8/layout/radial6"/>
    <dgm:cxn modelId="{379A6A5A-2C6A-4382-BFCB-2654B27C5E96}" srcId="{CA048D78-4025-4ADD-830C-48A03D74B581}" destId="{F7A2E5A0-BF41-4CC1-95D5-EBE036CB4BCC}" srcOrd="2" destOrd="0" parTransId="{B8D2541A-9998-46DB-B741-C94965C6B9EB}" sibTransId="{1C03CAC0-1652-47C6-94EF-FF739B788F98}"/>
    <dgm:cxn modelId="{E059B512-5A80-4DD7-A36B-A3A68E9C570B}" type="presOf" srcId="{F6E12F2B-4FEA-4211-B45A-7019A46992D2}" destId="{91602427-ECBF-4540-9304-F9DE9306A0C6}" srcOrd="0" destOrd="0" presId="urn:microsoft.com/office/officeart/2005/8/layout/radial6"/>
    <dgm:cxn modelId="{FE6C8A8D-41EC-4C90-9AB7-B7E4CF3AD3E0}" type="presOf" srcId="{CA048D78-4025-4ADD-830C-48A03D74B581}" destId="{A470A29E-65B3-4F50-8C75-6C0F179D911C}" srcOrd="0" destOrd="0" presId="urn:microsoft.com/office/officeart/2005/8/layout/radial6"/>
    <dgm:cxn modelId="{D3FFD1C4-EFBF-4F81-AF63-11902AA27C98}" type="presOf" srcId="{1C03CAC0-1652-47C6-94EF-FF739B788F98}" destId="{BDC49AAC-C265-4364-87AD-B7A402C1AF86}" srcOrd="0" destOrd="0" presId="urn:microsoft.com/office/officeart/2005/8/layout/radial6"/>
    <dgm:cxn modelId="{57FF8E5C-A12D-4913-8313-AAAF35D7D21E}" srcId="{CA048D78-4025-4ADD-830C-48A03D74B581}" destId="{0B2C10F1-AFAF-40ED-84F4-217D626AFD25}" srcOrd="0" destOrd="0" parTransId="{2A9EF358-67A3-4AB1-B7CE-4E57642717E0}" sibTransId="{5FAE0DE3-2AD0-41C3-A831-F5B7FDF88DF9}"/>
    <dgm:cxn modelId="{534B5F63-95E0-42FB-9683-2EC049E0BEFA}" type="presOf" srcId="{25BA91E7-15CA-4C74-BA29-B7A326050FD9}" destId="{13BD5FDD-00F2-4841-A62F-78811F2F8041}" srcOrd="0" destOrd="0" presId="urn:microsoft.com/office/officeart/2005/8/layout/radial6"/>
    <dgm:cxn modelId="{5D0E94F8-1B07-426C-98C0-7D537930AFAC}" type="presOf" srcId="{CDF5EA95-7E0C-491C-AE8D-FB1757BA795C}" destId="{AD2CD8C8-4FBC-4CD5-BC81-E484B536A288}" srcOrd="0" destOrd="0" presId="urn:microsoft.com/office/officeart/2005/8/layout/radial6"/>
    <dgm:cxn modelId="{24855CAE-5064-42F9-97CD-596C92731593}" srcId="{CA048D78-4025-4ADD-830C-48A03D74B581}" destId="{1D20ECE8-231D-4AF2-A1C0-2DB6C3B00CB7}" srcOrd="3" destOrd="0" parTransId="{986FFFF1-F6D9-4DC5-9418-FD25D1FCBF02}" sibTransId="{25BA91E7-15CA-4C74-BA29-B7A326050FD9}"/>
    <dgm:cxn modelId="{2B791CC3-B48A-49CE-B162-D1540174A946}" type="presParOf" srcId="{91602427-ECBF-4540-9304-F9DE9306A0C6}" destId="{A470A29E-65B3-4F50-8C75-6C0F179D911C}" srcOrd="0" destOrd="0" presId="urn:microsoft.com/office/officeart/2005/8/layout/radial6"/>
    <dgm:cxn modelId="{647B5D2A-2E50-4513-ABDF-687E8E125BDC}" type="presParOf" srcId="{91602427-ECBF-4540-9304-F9DE9306A0C6}" destId="{B930F4A2-975D-48F2-8B7D-71FC324F11C7}" srcOrd="1" destOrd="0" presId="urn:microsoft.com/office/officeart/2005/8/layout/radial6"/>
    <dgm:cxn modelId="{F3588E96-3D8C-49EB-B8A6-7257722ADDD6}" type="presParOf" srcId="{91602427-ECBF-4540-9304-F9DE9306A0C6}" destId="{0B5850B7-DF59-446C-838D-A4D0B1AB7C95}" srcOrd="2" destOrd="0" presId="urn:microsoft.com/office/officeart/2005/8/layout/radial6"/>
    <dgm:cxn modelId="{922DCD92-218F-42D4-9FA0-A5E3E3B1B858}" type="presParOf" srcId="{91602427-ECBF-4540-9304-F9DE9306A0C6}" destId="{E502A868-CF21-4CC1-B90B-8A5445811473}" srcOrd="3" destOrd="0" presId="urn:microsoft.com/office/officeart/2005/8/layout/radial6"/>
    <dgm:cxn modelId="{EE122EBB-FAF0-41BE-83A9-4A875CEA46EF}" type="presParOf" srcId="{91602427-ECBF-4540-9304-F9DE9306A0C6}" destId="{AD2CD8C8-4FBC-4CD5-BC81-E484B536A288}" srcOrd="4" destOrd="0" presId="urn:microsoft.com/office/officeart/2005/8/layout/radial6"/>
    <dgm:cxn modelId="{75E0E24F-0BEE-4147-A8A3-1FF44967D4F4}" type="presParOf" srcId="{91602427-ECBF-4540-9304-F9DE9306A0C6}" destId="{E35D753A-BC43-4AA3-BA5A-DCF76C35554A}" srcOrd="5" destOrd="0" presId="urn:microsoft.com/office/officeart/2005/8/layout/radial6"/>
    <dgm:cxn modelId="{446C8CB8-AA19-470D-9429-98250F21835E}" type="presParOf" srcId="{91602427-ECBF-4540-9304-F9DE9306A0C6}" destId="{6E1CFAED-4C40-47C8-82C1-A417902E531A}" srcOrd="6" destOrd="0" presId="urn:microsoft.com/office/officeart/2005/8/layout/radial6"/>
    <dgm:cxn modelId="{DC573FB2-6DA2-4A51-AF43-B9B1417E9773}" type="presParOf" srcId="{91602427-ECBF-4540-9304-F9DE9306A0C6}" destId="{5EBAC597-2C2B-47DE-AA2C-AB384C99223E}" srcOrd="7" destOrd="0" presId="urn:microsoft.com/office/officeart/2005/8/layout/radial6"/>
    <dgm:cxn modelId="{4AC1B08F-637E-4E94-AAF5-C385E8D38100}" type="presParOf" srcId="{91602427-ECBF-4540-9304-F9DE9306A0C6}" destId="{CD321063-2BF2-4DF4-9818-5890C8B3CBF7}" srcOrd="8" destOrd="0" presId="urn:microsoft.com/office/officeart/2005/8/layout/radial6"/>
    <dgm:cxn modelId="{01B9CCF8-F75E-4685-A4D5-E4DA2A2E2419}" type="presParOf" srcId="{91602427-ECBF-4540-9304-F9DE9306A0C6}" destId="{BDC49AAC-C265-4364-87AD-B7A402C1AF86}" srcOrd="9" destOrd="0" presId="urn:microsoft.com/office/officeart/2005/8/layout/radial6"/>
    <dgm:cxn modelId="{5D67041E-84F8-42AC-92D1-829F726640B2}" type="presParOf" srcId="{91602427-ECBF-4540-9304-F9DE9306A0C6}" destId="{44003CC2-6F51-4CD0-BD75-6A8E4D642697}" srcOrd="10" destOrd="0" presId="urn:microsoft.com/office/officeart/2005/8/layout/radial6"/>
    <dgm:cxn modelId="{9751CCEA-0772-450D-889D-A9EA696140F0}" type="presParOf" srcId="{91602427-ECBF-4540-9304-F9DE9306A0C6}" destId="{E1C0BFAC-EDE4-42D3-B05C-C752C27FE0DD}" srcOrd="11" destOrd="0" presId="urn:microsoft.com/office/officeart/2005/8/layout/radial6"/>
    <dgm:cxn modelId="{4222CDE7-9512-4295-A6C2-6E551ED65393}" type="presParOf" srcId="{91602427-ECBF-4540-9304-F9DE9306A0C6}" destId="{13BD5FDD-00F2-4841-A62F-78811F2F804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59D3D0-7BAF-4164-9DC5-917B666C33C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FC2A908F-4E10-418B-864F-447A6D4C0505}">
      <dgm:prSet phldrT="[Texto]"/>
      <dgm:spPr/>
      <dgm:t>
        <a:bodyPr/>
        <a:lstStyle/>
        <a:p>
          <a:r>
            <a:rPr lang="es-CL" dirty="0" smtClean="0"/>
            <a:t>FAMILIA</a:t>
          </a:r>
          <a:endParaRPr lang="es-CL" dirty="0"/>
        </a:p>
      </dgm:t>
    </dgm:pt>
    <dgm:pt modelId="{ACC7A71C-BBE1-42C0-9F41-694E6FEF6E42}" type="parTrans" cxnId="{38C3600D-ACEF-4338-A1C1-A01DEDF6404F}">
      <dgm:prSet/>
      <dgm:spPr/>
      <dgm:t>
        <a:bodyPr/>
        <a:lstStyle/>
        <a:p>
          <a:endParaRPr lang="es-CL"/>
        </a:p>
      </dgm:t>
    </dgm:pt>
    <dgm:pt modelId="{15148D92-CA24-4A41-BCB4-F53F15831F96}" type="sibTrans" cxnId="{38C3600D-ACEF-4338-A1C1-A01DEDF6404F}">
      <dgm:prSet/>
      <dgm:spPr/>
      <dgm:t>
        <a:bodyPr/>
        <a:lstStyle/>
        <a:p>
          <a:endParaRPr lang="es-CL"/>
        </a:p>
      </dgm:t>
    </dgm:pt>
    <dgm:pt modelId="{F04213CD-5765-4210-AB88-35EAB3FB7A84}">
      <dgm:prSet phldrT="[Texto]"/>
      <dgm:spPr/>
      <dgm:t>
        <a:bodyPr/>
        <a:lstStyle/>
        <a:p>
          <a:r>
            <a:rPr lang="es-ES" b="1" dirty="0" smtClean="0"/>
            <a:t>Acompañar a las familias, tesoro de la humanidad y de la Iglesia, para que acogiendo el Evangelio sean portadoras de fe y transformadoras de la realidad con los valores cristianos.</a:t>
          </a:r>
          <a:endParaRPr lang="es-CL" dirty="0"/>
        </a:p>
      </dgm:t>
    </dgm:pt>
    <dgm:pt modelId="{8DD01593-2812-4B15-BFD4-14665C2E87C2}" type="parTrans" cxnId="{6104F97B-2BFE-4480-982E-DF3BB565E153}">
      <dgm:prSet/>
      <dgm:spPr/>
      <dgm:t>
        <a:bodyPr/>
        <a:lstStyle/>
        <a:p>
          <a:endParaRPr lang="es-CL"/>
        </a:p>
      </dgm:t>
    </dgm:pt>
    <dgm:pt modelId="{A9C44199-451C-473E-BBC7-67E2C7759794}" type="sibTrans" cxnId="{6104F97B-2BFE-4480-982E-DF3BB565E153}">
      <dgm:prSet/>
      <dgm:spPr/>
      <dgm:t>
        <a:bodyPr/>
        <a:lstStyle/>
        <a:p>
          <a:endParaRPr lang="es-CL"/>
        </a:p>
      </dgm:t>
    </dgm:pt>
    <dgm:pt modelId="{985BE0DF-E5B1-42CF-888F-4BECDFCD58B6}">
      <dgm:prSet phldrT="[Texto]"/>
      <dgm:spPr/>
      <dgm:t>
        <a:bodyPr/>
        <a:lstStyle/>
        <a:p>
          <a:r>
            <a:rPr lang="es-CL" dirty="0" smtClean="0"/>
            <a:t>JOVENES</a:t>
          </a:r>
          <a:endParaRPr lang="es-CL" dirty="0"/>
        </a:p>
      </dgm:t>
    </dgm:pt>
    <dgm:pt modelId="{F200EEB1-4F6E-41C9-8A55-819B861B5B96}" type="parTrans" cxnId="{A3F0FE47-069A-463D-B68F-D03AD485A028}">
      <dgm:prSet/>
      <dgm:spPr/>
      <dgm:t>
        <a:bodyPr/>
        <a:lstStyle/>
        <a:p>
          <a:endParaRPr lang="es-CL"/>
        </a:p>
      </dgm:t>
    </dgm:pt>
    <dgm:pt modelId="{7269E4A4-B8FC-4F24-9143-B0457EF00CC7}" type="sibTrans" cxnId="{A3F0FE47-069A-463D-B68F-D03AD485A028}">
      <dgm:prSet/>
      <dgm:spPr/>
      <dgm:t>
        <a:bodyPr/>
        <a:lstStyle/>
        <a:p>
          <a:endParaRPr lang="es-CL"/>
        </a:p>
      </dgm:t>
    </dgm:pt>
    <dgm:pt modelId="{42376376-879F-4F82-90F9-33C3F17F0BC9}">
      <dgm:prSet phldrT="[Texto]"/>
      <dgm:spPr/>
      <dgm:t>
        <a:bodyPr/>
        <a:lstStyle/>
        <a:p>
          <a:r>
            <a:rPr lang="es-ES" b="1" dirty="0" smtClean="0"/>
            <a:t>Acompañar la vida y proyectos de los jóvenes para llevarlos al encuentro con Cristo  descubriendo en Él al modelo y amigo fiel que está siempre presente en sus vidas, sintiéndose partícipes y comprometidos en la renovación de la Iglesia y el mundo como camino de santidad a la luz del Plan de Dios. </a:t>
          </a:r>
          <a:endParaRPr lang="es-CL" dirty="0"/>
        </a:p>
      </dgm:t>
    </dgm:pt>
    <dgm:pt modelId="{2848C812-2FA6-41D1-9A57-7A4DE5485BC8}" type="parTrans" cxnId="{EA6C93A9-D3F3-40FC-847C-5F2384830947}">
      <dgm:prSet/>
      <dgm:spPr/>
      <dgm:t>
        <a:bodyPr/>
        <a:lstStyle/>
        <a:p>
          <a:endParaRPr lang="es-CL"/>
        </a:p>
      </dgm:t>
    </dgm:pt>
    <dgm:pt modelId="{DD080EC6-5B0F-4418-8F29-CE4658151A70}" type="sibTrans" cxnId="{EA6C93A9-D3F3-40FC-847C-5F2384830947}">
      <dgm:prSet/>
      <dgm:spPr/>
      <dgm:t>
        <a:bodyPr/>
        <a:lstStyle/>
        <a:p>
          <a:endParaRPr lang="es-CL"/>
        </a:p>
      </dgm:t>
    </dgm:pt>
    <dgm:pt modelId="{A348049A-F495-4BE7-B381-B49D162AD2FF}">
      <dgm:prSet phldrT="[Texto]"/>
      <dgm:spPr/>
      <dgm:t>
        <a:bodyPr/>
        <a:lstStyle/>
        <a:p>
          <a:r>
            <a:rPr lang="es-CL" dirty="0" smtClean="0"/>
            <a:t>IGLESIA EN MEDIO DE LA SOCIEDAD ACTUAL</a:t>
          </a:r>
          <a:endParaRPr lang="es-CL" dirty="0"/>
        </a:p>
      </dgm:t>
    </dgm:pt>
    <dgm:pt modelId="{57FC7029-A984-4B79-8E88-BEE70328D290}" type="parTrans" cxnId="{8ACECE28-125D-4E0A-96AD-4B25508007DE}">
      <dgm:prSet/>
      <dgm:spPr/>
      <dgm:t>
        <a:bodyPr/>
        <a:lstStyle/>
        <a:p>
          <a:endParaRPr lang="es-CL"/>
        </a:p>
      </dgm:t>
    </dgm:pt>
    <dgm:pt modelId="{4BFD26E7-EAF6-41B7-8666-73A20340B9CB}" type="sibTrans" cxnId="{8ACECE28-125D-4E0A-96AD-4B25508007DE}">
      <dgm:prSet/>
      <dgm:spPr/>
      <dgm:t>
        <a:bodyPr/>
        <a:lstStyle/>
        <a:p>
          <a:endParaRPr lang="es-CL"/>
        </a:p>
      </dgm:t>
    </dgm:pt>
    <dgm:pt modelId="{A7FE2745-3549-416D-BF28-6FD34CF13862}">
      <dgm:prSet/>
      <dgm:spPr/>
      <dgm:t>
        <a:bodyPr/>
        <a:lstStyle/>
        <a:p>
          <a:r>
            <a:rPr lang="es-CL" dirty="0" smtClean="0"/>
            <a:t>AGENTES PASTORALES</a:t>
          </a:r>
          <a:endParaRPr lang="es-CL" dirty="0"/>
        </a:p>
      </dgm:t>
    </dgm:pt>
    <dgm:pt modelId="{B64DDEF7-CDC7-4D53-9002-6488661B9792}" type="parTrans" cxnId="{FE4231B5-9A28-4F33-9813-58A610503DD5}">
      <dgm:prSet/>
      <dgm:spPr/>
      <dgm:t>
        <a:bodyPr/>
        <a:lstStyle/>
        <a:p>
          <a:endParaRPr lang="es-CL"/>
        </a:p>
      </dgm:t>
    </dgm:pt>
    <dgm:pt modelId="{2CFDCFC7-96B4-4D55-83C1-EC3AD34C380A}" type="sibTrans" cxnId="{FE4231B5-9A28-4F33-9813-58A610503DD5}">
      <dgm:prSet/>
      <dgm:spPr/>
      <dgm:t>
        <a:bodyPr/>
        <a:lstStyle/>
        <a:p>
          <a:endParaRPr lang="es-CL"/>
        </a:p>
      </dgm:t>
    </dgm:pt>
    <dgm:pt modelId="{EAC7F039-6A66-4716-8286-19D529299A7F}">
      <dgm:prSet/>
      <dgm:spPr/>
      <dgm:t>
        <a:bodyPr/>
        <a:lstStyle/>
        <a:p>
          <a:r>
            <a:rPr lang="es-ES" b="1" smtClean="0"/>
            <a:t>Fortalecer la corresponsabilidad como Pueblo de Dios entre pastores, laicos y vida consagrada, en una Iglesia misionera de comunión y participación, para ser fermento de transformación en la sociedad con la fuerza del Evangelio al servicio del Reino</a:t>
          </a:r>
          <a:endParaRPr lang="es-CL"/>
        </a:p>
      </dgm:t>
    </dgm:pt>
    <dgm:pt modelId="{FDA5A5EB-93CA-4A7D-B7ED-2F95CB9C496D}" type="parTrans" cxnId="{828AEB59-DDAF-45AF-B60C-A5873665132A}">
      <dgm:prSet/>
      <dgm:spPr/>
      <dgm:t>
        <a:bodyPr/>
        <a:lstStyle/>
        <a:p>
          <a:endParaRPr lang="es-CL"/>
        </a:p>
      </dgm:t>
    </dgm:pt>
    <dgm:pt modelId="{CC63DAC1-CCE3-48F1-8F89-6AF7F10AF7D9}" type="sibTrans" cxnId="{828AEB59-DDAF-45AF-B60C-A5873665132A}">
      <dgm:prSet/>
      <dgm:spPr/>
      <dgm:t>
        <a:bodyPr/>
        <a:lstStyle/>
        <a:p>
          <a:endParaRPr lang="es-CL"/>
        </a:p>
      </dgm:t>
    </dgm:pt>
    <dgm:pt modelId="{B0152544-784A-43B5-AA69-18C47BF0E9B4}">
      <dgm:prSet/>
      <dgm:spPr/>
      <dgm:t>
        <a:bodyPr/>
        <a:lstStyle/>
        <a:p>
          <a:r>
            <a:rPr lang="es-ES" b="1" smtClean="0"/>
            <a:t>Revitalizar nuestra misión como Iglesia  Diocesana de ser discípulos y misioneros de Jesús para seguir animando y acompañando a los hombres y mujeres de nuestra sociedad,  sirviendo desde nuestra fe  cristiana católica,  la vida, la cultura  y los  desafíos de nuestros pueblos para que en Cristo tengan vida abundante. </a:t>
          </a:r>
          <a:endParaRPr lang="es-CL"/>
        </a:p>
      </dgm:t>
    </dgm:pt>
    <dgm:pt modelId="{37694EC4-940F-4338-ACEB-1F69660F18EA}" type="parTrans" cxnId="{CE23DC23-7635-42CE-9D39-89CF6A8B78A8}">
      <dgm:prSet/>
      <dgm:spPr/>
      <dgm:t>
        <a:bodyPr/>
        <a:lstStyle/>
        <a:p>
          <a:endParaRPr lang="es-CL"/>
        </a:p>
      </dgm:t>
    </dgm:pt>
    <dgm:pt modelId="{23647D47-1AA8-433D-8694-A7392BE8AB4B}" type="sibTrans" cxnId="{CE23DC23-7635-42CE-9D39-89CF6A8B78A8}">
      <dgm:prSet/>
      <dgm:spPr/>
      <dgm:t>
        <a:bodyPr/>
        <a:lstStyle/>
        <a:p>
          <a:endParaRPr lang="es-CL"/>
        </a:p>
      </dgm:t>
    </dgm:pt>
    <dgm:pt modelId="{466BDE85-14B9-46F6-A5C5-8099A4CF152F}" type="pres">
      <dgm:prSet presAssocID="{4F59D3D0-7BAF-4164-9DC5-917B666C33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BD2BF75A-31EE-4AED-9ED1-F1AA7E438DE1}" type="pres">
      <dgm:prSet presAssocID="{FC2A908F-4E10-418B-864F-447A6D4C0505}" presName="composite" presStyleCnt="0"/>
      <dgm:spPr/>
    </dgm:pt>
    <dgm:pt modelId="{90681BE9-4C02-4982-8CDB-97425A0F24E0}" type="pres">
      <dgm:prSet presAssocID="{FC2A908F-4E10-418B-864F-447A6D4C0505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5A4FDBE-D34E-4DAE-8C45-5FA0D8E73A7A}" type="pres">
      <dgm:prSet presAssocID="{FC2A908F-4E10-418B-864F-447A6D4C0505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92EC2F1-6573-49E9-AFE9-309E8D4B6665}" type="pres">
      <dgm:prSet presAssocID="{15148D92-CA24-4A41-BCB4-F53F15831F96}" presName="space" presStyleCnt="0"/>
      <dgm:spPr/>
    </dgm:pt>
    <dgm:pt modelId="{1986142D-CE0C-4A35-BDCB-3FDDB27D9D1D}" type="pres">
      <dgm:prSet presAssocID="{985BE0DF-E5B1-42CF-888F-4BECDFCD58B6}" presName="composite" presStyleCnt="0"/>
      <dgm:spPr/>
    </dgm:pt>
    <dgm:pt modelId="{A30E39B5-A4F3-4C05-B39D-091F4AE0CA9C}" type="pres">
      <dgm:prSet presAssocID="{985BE0DF-E5B1-42CF-888F-4BECDFCD58B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344E9B6-2027-4F25-941E-7FF9EC76308F}" type="pres">
      <dgm:prSet presAssocID="{985BE0DF-E5B1-42CF-888F-4BECDFCD58B6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4367BE7-CDD5-4754-B823-0F30C6A87007}" type="pres">
      <dgm:prSet presAssocID="{7269E4A4-B8FC-4F24-9143-B0457EF00CC7}" presName="space" presStyleCnt="0"/>
      <dgm:spPr/>
    </dgm:pt>
    <dgm:pt modelId="{5BA05197-3ABC-4DDA-8329-FDCE671DEBA3}" type="pres">
      <dgm:prSet presAssocID="{A7FE2745-3549-416D-BF28-6FD34CF13862}" presName="composite" presStyleCnt="0"/>
      <dgm:spPr/>
    </dgm:pt>
    <dgm:pt modelId="{84B64CE0-A089-4425-993C-2C7F6958E10E}" type="pres">
      <dgm:prSet presAssocID="{A7FE2745-3549-416D-BF28-6FD34CF13862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ED2D2A4-68B8-4440-B42F-2E96278EF688}" type="pres">
      <dgm:prSet presAssocID="{A7FE2745-3549-416D-BF28-6FD34CF13862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8A7FCA9-A085-4415-8008-E1B9C32CDA4A}" type="pres">
      <dgm:prSet presAssocID="{2CFDCFC7-96B4-4D55-83C1-EC3AD34C380A}" presName="space" presStyleCnt="0"/>
      <dgm:spPr/>
    </dgm:pt>
    <dgm:pt modelId="{9DC30585-AE79-4F7C-A54C-1A1F29066CD2}" type="pres">
      <dgm:prSet presAssocID="{A348049A-F495-4BE7-B381-B49D162AD2FF}" presName="composite" presStyleCnt="0"/>
      <dgm:spPr/>
    </dgm:pt>
    <dgm:pt modelId="{97294C59-AF14-4057-92B1-140034BA4324}" type="pres">
      <dgm:prSet presAssocID="{A348049A-F495-4BE7-B381-B49D162AD2FF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7414270-95DC-4EBA-8AE9-634CC4D99B14}" type="pres">
      <dgm:prSet presAssocID="{A348049A-F495-4BE7-B381-B49D162AD2FF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A0DDE3D0-AFA1-4AF1-AA9F-BFCFD0593732}" type="presOf" srcId="{42376376-879F-4F82-90F9-33C3F17F0BC9}" destId="{5344E9B6-2027-4F25-941E-7FF9EC76308F}" srcOrd="0" destOrd="0" presId="urn:microsoft.com/office/officeart/2005/8/layout/hList1"/>
    <dgm:cxn modelId="{5C306494-105F-4075-B089-7AAB3AF34DD0}" type="presOf" srcId="{A7FE2745-3549-416D-BF28-6FD34CF13862}" destId="{84B64CE0-A089-4425-993C-2C7F6958E10E}" srcOrd="0" destOrd="0" presId="urn:microsoft.com/office/officeart/2005/8/layout/hList1"/>
    <dgm:cxn modelId="{F7B28E36-CCAD-47F3-8BD3-DEAF8E866411}" type="presOf" srcId="{985BE0DF-E5B1-42CF-888F-4BECDFCD58B6}" destId="{A30E39B5-A4F3-4C05-B39D-091F4AE0CA9C}" srcOrd="0" destOrd="0" presId="urn:microsoft.com/office/officeart/2005/8/layout/hList1"/>
    <dgm:cxn modelId="{2BC9FB63-074A-4760-BA42-E189794BDA6F}" type="presOf" srcId="{4F59D3D0-7BAF-4164-9DC5-917B666C33C8}" destId="{466BDE85-14B9-46F6-A5C5-8099A4CF152F}" srcOrd="0" destOrd="0" presId="urn:microsoft.com/office/officeart/2005/8/layout/hList1"/>
    <dgm:cxn modelId="{FE624DDD-77DA-43D9-A0C6-9B06FB3CDDDD}" type="presOf" srcId="{FC2A908F-4E10-418B-864F-447A6D4C0505}" destId="{90681BE9-4C02-4982-8CDB-97425A0F24E0}" srcOrd="0" destOrd="0" presId="urn:microsoft.com/office/officeart/2005/8/layout/hList1"/>
    <dgm:cxn modelId="{CE23DC23-7635-42CE-9D39-89CF6A8B78A8}" srcId="{A348049A-F495-4BE7-B381-B49D162AD2FF}" destId="{B0152544-784A-43B5-AA69-18C47BF0E9B4}" srcOrd="0" destOrd="0" parTransId="{37694EC4-940F-4338-ACEB-1F69660F18EA}" sibTransId="{23647D47-1AA8-433D-8694-A7392BE8AB4B}"/>
    <dgm:cxn modelId="{38C3600D-ACEF-4338-A1C1-A01DEDF6404F}" srcId="{4F59D3D0-7BAF-4164-9DC5-917B666C33C8}" destId="{FC2A908F-4E10-418B-864F-447A6D4C0505}" srcOrd="0" destOrd="0" parTransId="{ACC7A71C-BBE1-42C0-9F41-694E6FEF6E42}" sibTransId="{15148D92-CA24-4A41-BCB4-F53F15831F96}"/>
    <dgm:cxn modelId="{EA6C93A9-D3F3-40FC-847C-5F2384830947}" srcId="{985BE0DF-E5B1-42CF-888F-4BECDFCD58B6}" destId="{42376376-879F-4F82-90F9-33C3F17F0BC9}" srcOrd="0" destOrd="0" parTransId="{2848C812-2FA6-41D1-9A57-7A4DE5485BC8}" sibTransId="{DD080EC6-5B0F-4418-8F29-CE4658151A70}"/>
    <dgm:cxn modelId="{6104F97B-2BFE-4480-982E-DF3BB565E153}" srcId="{FC2A908F-4E10-418B-864F-447A6D4C0505}" destId="{F04213CD-5765-4210-AB88-35EAB3FB7A84}" srcOrd="0" destOrd="0" parTransId="{8DD01593-2812-4B15-BFD4-14665C2E87C2}" sibTransId="{A9C44199-451C-473E-BBC7-67E2C7759794}"/>
    <dgm:cxn modelId="{BA3CE131-F36C-4A45-BE97-A089594F4652}" type="presOf" srcId="{A348049A-F495-4BE7-B381-B49D162AD2FF}" destId="{97294C59-AF14-4057-92B1-140034BA4324}" srcOrd="0" destOrd="0" presId="urn:microsoft.com/office/officeart/2005/8/layout/hList1"/>
    <dgm:cxn modelId="{4DCE39C1-2A29-4C61-B8A0-2A4F72980A44}" type="presOf" srcId="{B0152544-784A-43B5-AA69-18C47BF0E9B4}" destId="{67414270-95DC-4EBA-8AE9-634CC4D99B14}" srcOrd="0" destOrd="0" presId="urn:microsoft.com/office/officeart/2005/8/layout/hList1"/>
    <dgm:cxn modelId="{828AEB59-DDAF-45AF-B60C-A5873665132A}" srcId="{A7FE2745-3549-416D-BF28-6FD34CF13862}" destId="{EAC7F039-6A66-4716-8286-19D529299A7F}" srcOrd="0" destOrd="0" parTransId="{FDA5A5EB-93CA-4A7D-B7ED-2F95CB9C496D}" sibTransId="{CC63DAC1-CCE3-48F1-8F89-6AF7F10AF7D9}"/>
    <dgm:cxn modelId="{FE4231B5-9A28-4F33-9813-58A610503DD5}" srcId="{4F59D3D0-7BAF-4164-9DC5-917B666C33C8}" destId="{A7FE2745-3549-416D-BF28-6FD34CF13862}" srcOrd="2" destOrd="0" parTransId="{B64DDEF7-CDC7-4D53-9002-6488661B9792}" sibTransId="{2CFDCFC7-96B4-4D55-83C1-EC3AD34C380A}"/>
    <dgm:cxn modelId="{8ACECE28-125D-4E0A-96AD-4B25508007DE}" srcId="{4F59D3D0-7BAF-4164-9DC5-917B666C33C8}" destId="{A348049A-F495-4BE7-B381-B49D162AD2FF}" srcOrd="3" destOrd="0" parTransId="{57FC7029-A984-4B79-8E88-BEE70328D290}" sibTransId="{4BFD26E7-EAF6-41B7-8666-73A20340B9CB}"/>
    <dgm:cxn modelId="{A3F0FE47-069A-463D-B68F-D03AD485A028}" srcId="{4F59D3D0-7BAF-4164-9DC5-917B666C33C8}" destId="{985BE0DF-E5B1-42CF-888F-4BECDFCD58B6}" srcOrd="1" destOrd="0" parTransId="{F200EEB1-4F6E-41C9-8A55-819B861B5B96}" sibTransId="{7269E4A4-B8FC-4F24-9143-B0457EF00CC7}"/>
    <dgm:cxn modelId="{A8F94633-B73D-4405-8FB2-9FEE162A2871}" type="presOf" srcId="{F04213CD-5765-4210-AB88-35EAB3FB7A84}" destId="{45A4FDBE-D34E-4DAE-8C45-5FA0D8E73A7A}" srcOrd="0" destOrd="0" presId="urn:microsoft.com/office/officeart/2005/8/layout/hList1"/>
    <dgm:cxn modelId="{57F3E1D6-8A4F-4B77-974A-7C63D0AF675C}" type="presOf" srcId="{EAC7F039-6A66-4716-8286-19D529299A7F}" destId="{5ED2D2A4-68B8-4440-B42F-2E96278EF688}" srcOrd="0" destOrd="0" presId="urn:microsoft.com/office/officeart/2005/8/layout/hList1"/>
    <dgm:cxn modelId="{F305663F-7E0F-4FFF-8AF4-9BC397865ABE}" type="presParOf" srcId="{466BDE85-14B9-46F6-A5C5-8099A4CF152F}" destId="{BD2BF75A-31EE-4AED-9ED1-F1AA7E438DE1}" srcOrd="0" destOrd="0" presId="urn:microsoft.com/office/officeart/2005/8/layout/hList1"/>
    <dgm:cxn modelId="{727AE7D0-C551-48E2-9ABD-C0904EC79519}" type="presParOf" srcId="{BD2BF75A-31EE-4AED-9ED1-F1AA7E438DE1}" destId="{90681BE9-4C02-4982-8CDB-97425A0F24E0}" srcOrd="0" destOrd="0" presId="urn:microsoft.com/office/officeart/2005/8/layout/hList1"/>
    <dgm:cxn modelId="{D29BC2AA-530B-4704-8B7F-782C66663286}" type="presParOf" srcId="{BD2BF75A-31EE-4AED-9ED1-F1AA7E438DE1}" destId="{45A4FDBE-D34E-4DAE-8C45-5FA0D8E73A7A}" srcOrd="1" destOrd="0" presId="urn:microsoft.com/office/officeart/2005/8/layout/hList1"/>
    <dgm:cxn modelId="{515FDDDA-19D1-4BB1-850E-2B0D4AD57F4C}" type="presParOf" srcId="{466BDE85-14B9-46F6-A5C5-8099A4CF152F}" destId="{492EC2F1-6573-49E9-AFE9-309E8D4B6665}" srcOrd="1" destOrd="0" presId="urn:microsoft.com/office/officeart/2005/8/layout/hList1"/>
    <dgm:cxn modelId="{D2E98EF0-AF6B-40D9-993A-6ADEA9F03938}" type="presParOf" srcId="{466BDE85-14B9-46F6-A5C5-8099A4CF152F}" destId="{1986142D-CE0C-4A35-BDCB-3FDDB27D9D1D}" srcOrd="2" destOrd="0" presId="urn:microsoft.com/office/officeart/2005/8/layout/hList1"/>
    <dgm:cxn modelId="{47EC428E-EF0D-459A-A9F3-72FC8B9320A9}" type="presParOf" srcId="{1986142D-CE0C-4A35-BDCB-3FDDB27D9D1D}" destId="{A30E39B5-A4F3-4C05-B39D-091F4AE0CA9C}" srcOrd="0" destOrd="0" presId="urn:microsoft.com/office/officeart/2005/8/layout/hList1"/>
    <dgm:cxn modelId="{221600EB-02A8-4A65-8734-0417FFA0A07F}" type="presParOf" srcId="{1986142D-CE0C-4A35-BDCB-3FDDB27D9D1D}" destId="{5344E9B6-2027-4F25-941E-7FF9EC76308F}" srcOrd="1" destOrd="0" presId="urn:microsoft.com/office/officeart/2005/8/layout/hList1"/>
    <dgm:cxn modelId="{FA17F067-735B-42F9-A441-AE5F3D77AF15}" type="presParOf" srcId="{466BDE85-14B9-46F6-A5C5-8099A4CF152F}" destId="{F4367BE7-CDD5-4754-B823-0F30C6A87007}" srcOrd="3" destOrd="0" presId="urn:microsoft.com/office/officeart/2005/8/layout/hList1"/>
    <dgm:cxn modelId="{F65C7E77-483D-4A37-A324-EC194B37113E}" type="presParOf" srcId="{466BDE85-14B9-46F6-A5C5-8099A4CF152F}" destId="{5BA05197-3ABC-4DDA-8329-FDCE671DEBA3}" srcOrd="4" destOrd="0" presId="urn:microsoft.com/office/officeart/2005/8/layout/hList1"/>
    <dgm:cxn modelId="{D5C69EA9-87D8-4BD5-B5B7-F24E80E33179}" type="presParOf" srcId="{5BA05197-3ABC-4DDA-8329-FDCE671DEBA3}" destId="{84B64CE0-A089-4425-993C-2C7F6958E10E}" srcOrd="0" destOrd="0" presId="urn:microsoft.com/office/officeart/2005/8/layout/hList1"/>
    <dgm:cxn modelId="{8CF63957-790D-4A0B-A3E7-8EE36F73DD6A}" type="presParOf" srcId="{5BA05197-3ABC-4DDA-8329-FDCE671DEBA3}" destId="{5ED2D2A4-68B8-4440-B42F-2E96278EF688}" srcOrd="1" destOrd="0" presId="urn:microsoft.com/office/officeart/2005/8/layout/hList1"/>
    <dgm:cxn modelId="{86A56630-371A-4929-B47D-33FDFD4FB79E}" type="presParOf" srcId="{466BDE85-14B9-46F6-A5C5-8099A4CF152F}" destId="{68A7FCA9-A085-4415-8008-E1B9C32CDA4A}" srcOrd="5" destOrd="0" presId="urn:microsoft.com/office/officeart/2005/8/layout/hList1"/>
    <dgm:cxn modelId="{466BD04E-385E-4F3B-9F1E-3704F9715924}" type="presParOf" srcId="{466BDE85-14B9-46F6-A5C5-8099A4CF152F}" destId="{9DC30585-AE79-4F7C-A54C-1A1F29066CD2}" srcOrd="6" destOrd="0" presId="urn:microsoft.com/office/officeart/2005/8/layout/hList1"/>
    <dgm:cxn modelId="{D48C09E4-1C64-44F6-8EEE-B5B196DBAD9E}" type="presParOf" srcId="{9DC30585-AE79-4F7C-A54C-1A1F29066CD2}" destId="{97294C59-AF14-4057-92B1-140034BA4324}" srcOrd="0" destOrd="0" presId="urn:microsoft.com/office/officeart/2005/8/layout/hList1"/>
    <dgm:cxn modelId="{93D779DB-8AC5-48C3-9A9D-6ACC839C16C9}" type="presParOf" srcId="{9DC30585-AE79-4F7C-A54C-1A1F29066CD2}" destId="{67414270-95DC-4EBA-8AE9-634CC4D99B1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CBB41-2CE2-463E-853C-45203CB3D935}">
      <dsp:nvSpPr>
        <dsp:cNvPr id="0" name=""/>
        <dsp:cNvSpPr/>
      </dsp:nvSpPr>
      <dsp:spPr>
        <a:xfrm rot="10800000">
          <a:off x="2075209" y="2325"/>
          <a:ext cx="7667045" cy="57614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64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1. LA IGLESIA EN MEDIO DE LA SOCIEDAD ACTUAL</a:t>
          </a:r>
          <a:endParaRPr lang="es-CL" sz="1800" kern="1200" dirty="0"/>
        </a:p>
      </dsp:txBody>
      <dsp:txXfrm rot="10800000">
        <a:off x="2219245" y="2325"/>
        <a:ext cx="7523009" cy="576145"/>
      </dsp:txXfrm>
    </dsp:sp>
    <dsp:sp modelId="{02D87944-8A6E-473E-9FA3-49A9CDE71EF1}">
      <dsp:nvSpPr>
        <dsp:cNvPr id="0" name=""/>
        <dsp:cNvSpPr/>
      </dsp:nvSpPr>
      <dsp:spPr>
        <a:xfrm>
          <a:off x="1787136" y="2325"/>
          <a:ext cx="576145" cy="5761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97FCD-FC8A-4FB0-BB47-9B6500AF278D}">
      <dsp:nvSpPr>
        <dsp:cNvPr id="0" name=""/>
        <dsp:cNvSpPr/>
      </dsp:nvSpPr>
      <dsp:spPr>
        <a:xfrm rot="10800000">
          <a:off x="2075209" y="750454"/>
          <a:ext cx="7667045" cy="57614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64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2. AGENTES PASTORALES (Laicos, Vida Consagrada, Sacerdotes y Diáconos)</a:t>
          </a:r>
          <a:endParaRPr lang="es-CL" sz="1800" kern="1200" dirty="0"/>
        </a:p>
      </dsp:txBody>
      <dsp:txXfrm rot="10800000">
        <a:off x="2219245" y="750454"/>
        <a:ext cx="7523009" cy="576145"/>
      </dsp:txXfrm>
    </dsp:sp>
    <dsp:sp modelId="{B56F6C61-BA22-404A-B2E4-97C48C1900FC}">
      <dsp:nvSpPr>
        <dsp:cNvPr id="0" name=""/>
        <dsp:cNvSpPr/>
      </dsp:nvSpPr>
      <dsp:spPr>
        <a:xfrm>
          <a:off x="1787136" y="750454"/>
          <a:ext cx="576145" cy="57614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3B036-681F-4C55-AEEC-094F5A96DAC1}">
      <dsp:nvSpPr>
        <dsp:cNvPr id="0" name=""/>
        <dsp:cNvSpPr/>
      </dsp:nvSpPr>
      <dsp:spPr>
        <a:xfrm rot="10800000">
          <a:off x="2075209" y="1498584"/>
          <a:ext cx="7667045" cy="57614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64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3. PIEDAD POPULAR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400" kern="1200" dirty="0"/>
        </a:p>
      </dsp:txBody>
      <dsp:txXfrm rot="10800000">
        <a:off x="2219245" y="1498584"/>
        <a:ext cx="7523009" cy="576145"/>
      </dsp:txXfrm>
    </dsp:sp>
    <dsp:sp modelId="{596BD158-CA58-4249-8485-0A70785286BA}">
      <dsp:nvSpPr>
        <dsp:cNvPr id="0" name=""/>
        <dsp:cNvSpPr/>
      </dsp:nvSpPr>
      <dsp:spPr>
        <a:xfrm>
          <a:off x="1787136" y="1498584"/>
          <a:ext cx="576145" cy="5761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FA4875-2030-49ED-AD5B-3BA41D81D84E}">
      <dsp:nvSpPr>
        <dsp:cNvPr id="0" name=""/>
        <dsp:cNvSpPr/>
      </dsp:nvSpPr>
      <dsp:spPr>
        <a:xfrm rot="10800000">
          <a:off x="2075209" y="2246714"/>
          <a:ext cx="7667045" cy="57614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64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4. JÓVENES</a:t>
          </a:r>
          <a:endParaRPr lang="es-CL" sz="1800" kern="1200" dirty="0"/>
        </a:p>
      </dsp:txBody>
      <dsp:txXfrm rot="10800000">
        <a:off x="2219245" y="2246714"/>
        <a:ext cx="7523009" cy="576145"/>
      </dsp:txXfrm>
    </dsp:sp>
    <dsp:sp modelId="{07215758-81B1-4A56-9BB0-A586FF3822D5}">
      <dsp:nvSpPr>
        <dsp:cNvPr id="0" name=""/>
        <dsp:cNvSpPr/>
      </dsp:nvSpPr>
      <dsp:spPr>
        <a:xfrm>
          <a:off x="1787136" y="2246714"/>
          <a:ext cx="576145" cy="57614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DBF7A-9DD3-4873-AE59-0C89ABAA3C09}">
      <dsp:nvSpPr>
        <dsp:cNvPr id="0" name=""/>
        <dsp:cNvSpPr/>
      </dsp:nvSpPr>
      <dsp:spPr>
        <a:xfrm rot="10800000">
          <a:off x="2075209" y="2994843"/>
          <a:ext cx="7667045" cy="57614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64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5. FAMILIA</a:t>
          </a:r>
          <a:endParaRPr lang="es-CL" sz="1800" kern="1200" dirty="0"/>
        </a:p>
      </dsp:txBody>
      <dsp:txXfrm rot="10800000">
        <a:off x="2219245" y="2994843"/>
        <a:ext cx="7523009" cy="576145"/>
      </dsp:txXfrm>
    </dsp:sp>
    <dsp:sp modelId="{BFB95D9C-5124-4D7F-A590-BE219F3969A6}">
      <dsp:nvSpPr>
        <dsp:cNvPr id="0" name=""/>
        <dsp:cNvSpPr/>
      </dsp:nvSpPr>
      <dsp:spPr>
        <a:xfrm>
          <a:off x="1787136" y="2994843"/>
          <a:ext cx="576145" cy="57614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866430-8822-4AD6-9D3A-5582B4A439DF}">
      <dsp:nvSpPr>
        <dsp:cNvPr id="0" name=""/>
        <dsp:cNvSpPr/>
      </dsp:nvSpPr>
      <dsp:spPr>
        <a:xfrm rot="10800000">
          <a:off x="2075209" y="3742973"/>
          <a:ext cx="7667045" cy="57614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64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6. EDUCACIÓN</a:t>
          </a:r>
          <a:endParaRPr lang="es-CL" sz="1800" kern="1200" dirty="0"/>
        </a:p>
      </dsp:txBody>
      <dsp:txXfrm rot="10800000">
        <a:off x="2219245" y="3742973"/>
        <a:ext cx="7523009" cy="576145"/>
      </dsp:txXfrm>
    </dsp:sp>
    <dsp:sp modelId="{C19AD48D-2266-4AEF-B4BE-E898D353286F}">
      <dsp:nvSpPr>
        <dsp:cNvPr id="0" name=""/>
        <dsp:cNvSpPr/>
      </dsp:nvSpPr>
      <dsp:spPr>
        <a:xfrm>
          <a:off x="1787136" y="3742973"/>
          <a:ext cx="576145" cy="576145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27367-0C28-49D7-860C-F6ADD2C8CB28}">
      <dsp:nvSpPr>
        <dsp:cNvPr id="0" name=""/>
        <dsp:cNvSpPr/>
      </dsp:nvSpPr>
      <dsp:spPr>
        <a:xfrm rot="10800000">
          <a:off x="2075209" y="4491103"/>
          <a:ext cx="7667045" cy="57614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64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7. MUNDO LABORAL Y REALIDES SOCIALES</a:t>
          </a:r>
          <a:endParaRPr lang="es-CL" sz="1800" kern="1200" dirty="0"/>
        </a:p>
      </dsp:txBody>
      <dsp:txXfrm rot="10800000">
        <a:off x="2219245" y="4491103"/>
        <a:ext cx="7523009" cy="576145"/>
      </dsp:txXfrm>
    </dsp:sp>
    <dsp:sp modelId="{8995CDB9-94FF-4883-A998-06B68E3154DB}">
      <dsp:nvSpPr>
        <dsp:cNvPr id="0" name=""/>
        <dsp:cNvSpPr/>
      </dsp:nvSpPr>
      <dsp:spPr>
        <a:xfrm>
          <a:off x="1787136" y="4491103"/>
          <a:ext cx="576145" cy="576145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09430C-6EDA-4C53-B27F-860F3F8B5ED0}">
      <dsp:nvSpPr>
        <dsp:cNvPr id="0" name=""/>
        <dsp:cNvSpPr/>
      </dsp:nvSpPr>
      <dsp:spPr>
        <a:xfrm rot="10800000">
          <a:off x="2075209" y="5239232"/>
          <a:ext cx="7667045" cy="57614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64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8. MEDIOS DE COMUNICACIÓN SOCIAL</a:t>
          </a:r>
          <a:endParaRPr lang="es-CL" sz="1800" kern="1200" dirty="0"/>
        </a:p>
      </dsp:txBody>
      <dsp:txXfrm rot="10800000">
        <a:off x="2219245" y="5239232"/>
        <a:ext cx="7523009" cy="576145"/>
      </dsp:txXfrm>
    </dsp:sp>
    <dsp:sp modelId="{6D73F793-6BAA-4A63-96B2-7E6EB20BB083}">
      <dsp:nvSpPr>
        <dsp:cNvPr id="0" name=""/>
        <dsp:cNvSpPr/>
      </dsp:nvSpPr>
      <dsp:spPr>
        <a:xfrm>
          <a:off x="1787136" y="5239232"/>
          <a:ext cx="576145" cy="576145"/>
        </a:xfrm>
        <a:prstGeom prst="ellipse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D5FDD-00F2-4841-A62F-78811F2F8041}">
      <dsp:nvSpPr>
        <dsp:cNvPr id="0" name=""/>
        <dsp:cNvSpPr/>
      </dsp:nvSpPr>
      <dsp:spPr>
        <a:xfrm>
          <a:off x="1180414" y="640388"/>
          <a:ext cx="4265258" cy="4265258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2">
            <a:hueOff val="19609332"/>
            <a:satOff val="-27509"/>
            <a:lumOff val="-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C49AAC-C265-4364-87AD-B7A402C1AF86}">
      <dsp:nvSpPr>
        <dsp:cNvPr id="0" name=""/>
        <dsp:cNvSpPr/>
      </dsp:nvSpPr>
      <dsp:spPr>
        <a:xfrm>
          <a:off x="1180414" y="640388"/>
          <a:ext cx="4265258" cy="4265258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2">
            <a:hueOff val="13072888"/>
            <a:satOff val="-18339"/>
            <a:lumOff val="-45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CFAED-4C40-47C8-82C1-A417902E531A}">
      <dsp:nvSpPr>
        <dsp:cNvPr id="0" name=""/>
        <dsp:cNvSpPr/>
      </dsp:nvSpPr>
      <dsp:spPr>
        <a:xfrm>
          <a:off x="1180414" y="640388"/>
          <a:ext cx="4265258" cy="4265258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2">
            <a:hueOff val="6536444"/>
            <a:satOff val="-9170"/>
            <a:lumOff val="-22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2A868-CF21-4CC1-B90B-8A5445811473}">
      <dsp:nvSpPr>
        <dsp:cNvPr id="0" name=""/>
        <dsp:cNvSpPr/>
      </dsp:nvSpPr>
      <dsp:spPr>
        <a:xfrm>
          <a:off x="1180414" y="640388"/>
          <a:ext cx="4265258" cy="4265258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0A29E-65B3-4F50-8C75-6C0F179D911C}">
      <dsp:nvSpPr>
        <dsp:cNvPr id="0" name=""/>
        <dsp:cNvSpPr/>
      </dsp:nvSpPr>
      <dsp:spPr>
        <a:xfrm>
          <a:off x="2331101" y="1791075"/>
          <a:ext cx="1963884" cy="19638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Opciones Preferenciales</a:t>
          </a:r>
          <a:endParaRPr lang="es-CL" sz="1800" kern="1200" dirty="0"/>
        </a:p>
      </dsp:txBody>
      <dsp:txXfrm>
        <a:off x="2618705" y="2078679"/>
        <a:ext cx="1388676" cy="1388676"/>
      </dsp:txXfrm>
    </dsp:sp>
    <dsp:sp modelId="{B930F4A2-975D-48F2-8B7D-71FC324F11C7}">
      <dsp:nvSpPr>
        <dsp:cNvPr id="0" name=""/>
        <dsp:cNvSpPr/>
      </dsp:nvSpPr>
      <dsp:spPr>
        <a:xfrm>
          <a:off x="2625684" y="2518"/>
          <a:ext cx="1374718" cy="13747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FAMILIA</a:t>
          </a:r>
          <a:endParaRPr lang="es-CL" sz="1400" kern="1200" dirty="0"/>
        </a:p>
      </dsp:txBody>
      <dsp:txXfrm>
        <a:off x="2827007" y="203841"/>
        <a:ext cx="972072" cy="972072"/>
      </dsp:txXfrm>
    </dsp:sp>
    <dsp:sp modelId="{AD2CD8C8-4FBC-4CD5-BC81-E484B536A288}">
      <dsp:nvSpPr>
        <dsp:cNvPr id="0" name=""/>
        <dsp:cNvSpPr/>
      </dsp:nvSpPr>
      <dsp:spPr>
        <a:xfrm>
          <a:off x="4708823" y="2085658"/>
          <a:ext cx="1374718" cy="1374718"/>
        </a:xfrm>
        <a:prstGeom prst="ellipse">
          <a:avLst/>
        </a:prstGeom>
        <a:solidFill>
          <a:schemeClr val="accent2">
            <a:hueOff val="6536444"/>
            <a:satOff val="-9170"/>
            <a:lumOff val="-228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AGENTES PASTORALES</a:t>
          </a:r>
          <a:endParaRPr lang="es-CL" sz="1400" kern="1200" dirty="0"/>
        </a:p>
      </dsp:txBody>
      <dsp:txXfrm>
        <a:off x="4910146" y="2286981"/>
        <a:ext cx="972072" cy="972072"/>
      </dsp:txXfrm>
    </dsp:sp>
    <dsp:sp modelId="{5EBAC597-2C2B-47DE-AA2C-AB384C99223E}">
      <dsp:nvSpPr>
        <dsp:cNvPr id="0" name=""/>
        <dsp:cNvSpPr/>
      </dsp:nvSpPr>
      <dsp:spPr>
        <a:xfrm>
          <a:off x="2625684" y="4168797"/>
          <a:ext cx="1374718" cy="1374718"/>
        </a:xfrm>
        <a:prstGeom prst="ellipse">
          <a:avLst/>
        </a:prstGeom>
        <a:solidFill>
          <a:schemeClr val="accent2">
            <a:hueOff val="13072888"/>
            <a:satOff val="-18339"/>
            <a:lumOff val="-457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IGLESIA EN EL MUNDO ACTUAL</a:t>
          </a:r>
          <a:endParaRPr lang="es-CL" sz="1400" kern="1200" dirty="0"/>
        </a:p>
      </dsp:txBody>
      <dsp:txXfrm>
        <a:off x="2827007" y="4370120"/>
        <a:ext cx="972072" cy="972072"/>
      </dsp:txXfrm>
    </dsp:sp>
    <dsp:sp modelId="{44003CC2-6F51-4CD0-BD75-6A8E4D642697}">
      <dsp:nvSpPr>
        <dsp:cNvPr id="0" name=""/>
        <dsp:cNvSpPr/>
      </dsp:nvSpPr>
      <dsp:spPr>
        <a:xfrm>
          <a:off x="542544" y="2085658"/>
          <a:ext cx="1374718" cy="1374718"/>
        </a:xfrm>
        <a:prstGeom prst="ellipse">
          <a:avLst/>
        </a:prstGeom>
        <a:solidFill>
          <a:schemeClr val="accent2">
            <a:hueOff val="19609332"/>
            <a:satOff val="-27509"/>
            <a:lumOff val="-686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JÓVENES</a:t>
          </a:r>
          <a:endParaRPr lang="es-CL" sz="1400" kern="1200" dirty="0"/>
        </a:p>
      </dsp:txBody>
      <dsp:txXfrm>
        <a:off x="743867" y="2286981"/>
        <a:ext cx="972072" cy="9720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81BE9-4C02-4982-8CDB-97425A0F24E0}">
      <dsp:nvSpPr>
        <dsp:cNvPr id="0" name=""/>
        <dsp:cNvSpPr/>
      </dsp:nvSpPr>
      <dsp:spPr>
        <a:xfrm>
          <a:off x="4464" y="31298"/>
          <a:ext cx="2684393" cy="6572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FAMILIA</a:t>
          </a:r>
          <a:endParaRPr lang="es-CL" sz="1800" kern="1200" dirty="0"/>
        </a:p>
      </dsp:txBody>
      <dsp:txXfrm>
        <a:off x="4464" y="31298"/>
        <a:ext cx="2684393" cy="657239"/>
      </dsp:txXfrm>
    </dsp:sp>
    <dsp:sp modelId="{45A4FDBE-D34E-4DAE-8C45-5FA0D8E73A7A}">
      <dsp:nvSpPr>
        <dsp:cNvPr id="0" name=""/>
        <dsp:cNvSpPr/>
      </dsp:nvSpPr>
      <dsp:spPr>
        <a:xfrm>
          <a:off x="4464" y="688538"/>
          <a:ext cx="2684393" cy="43704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/>
            <a:t>Acompañar a las familias, tesoro de la humanidad y de la Iglesia, para que acogiendo el Evangelio sean portadoras de fe y transformadoras de la realidad con los valores cristianos.</a:t>
          </a:r>
          <a:endParaRPr lang="es-CL" sz="1800" kern="1200" dirty="0"/>
        </a:p>
      </dsp:txBody>
      <dsp:txXfrm>
        <a:off x="4464" y="688538"/>
        <a:ext cx="2684393" cy="4370468"/>
      </dsp:txXfrm>
    </dsp:sp>
    <dsp:sp modelId="{A30E39B5-A4F3-4C05-B39D-091F4AE0CA9C}">
      <dsp:nvSpPr>
        <dsp:cNvPr id="0" name=""/>
        <dsp:cNvSpPr/>
      </dsp:nvSpPr>
      <dsp:spPr>
        <a:xfrm>
          <a:off x="3064672" y="31298"/>
          <a:ext cx="2684393" cy="6572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JOVENES</a:t>
          </a:r>
          <a:endParaRPr lang="es-CL" sz="1800" kern="1200" dirty="0"/>
        </a:p>
      </dsp:txBody>
      <dsp:txXfrm>
        <a:off x="3064672" y="31298"/>
        <a:ext cx="2684393" cy="657239"/>
      </dsp:txXfrm>
    </dsp:sp>
    <dsp:sp modelId="{5344E9B6-2027-4F25-941E-7FF9EC76308F}">
      <dsp:nvSpPr>
        <dsp:cNvPr id="0" name=""/>
        <dsp:cNvSpPr/>
      </dsp:nvSpPr>
      <dsp:spPr>
        <a:xfrm>
          <a:off x="3064672" y="688538"/>
          <a:ext cx="2684393" cy="43704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/>
            <a:t>Acompañar la vida y proyectos de los jóvenes para llevarlos al encuentro con Cristo  descubriendo en Él al modelo y amigo fiel que está siempre presente en sus vidas, sintiéndose partícipes y comprometidos en la renovación de la Iglesia y el mundo como camino de santidad a la luz del Plan de Dios. </a:t>
          </a:r>
          <a:endParaRPr lang="es-CL" sz="1800" kern="1200" dirty="0"/>
        </a:p>
      </dsp:txBody>
      <dsp:txXfrm>
        <a:off x="3064672" y="688538"/>
        <a:ext cx="2684393" cy="4370468"/>
      </dsp:txXfrm>
    </dsp:sp>
    <dsp:sp modelId="{84B64CE0-A089-4425-993C-2C7F6958E10E}">
      <dsp:nvSpPr>
        <dsp:cNvPr id="0" name=""/>
        <dsp:cNvSpPr/>
      </dsp:nvSpPr>
      <dsp:spPr>
        <a:xfrm>
          <a:off x="6124881" y="31298"/>
          <a:ext cx="2684393" cy="6572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AGENTES PASTORALES</a:t>
          </a:r>
          <a:endParaRPr lang="es-CL" sz="1800" kern="1200" dirty="0"/>
        </a:p>
      </dsp:txBody>
      <dsp:txXfrm>
        <a:off x="6124881" y="31298"/>
        <a:ext cx="2684393" cy="657239"/>
      </dsp:txXfrm>
    </dsp:sp>
    <dsp:sp modelId="{5ED2D2A4-68B8-4440-B42F-2E96278EF688}">
      <dsp:nvSpPr>
        <dsp:cNvPr id="0" name=""/>
        <dsp:cNvSpPr/>
      </dsp:nvSpPr>
      <dsp:spPr>
        <a:xfrm>
          <a:off x="6124881" y="688538"/>
          <a:ext cx="2684393" cy="43704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smtClean="0"/>
            <a:t>Fortalecer la corresponsabilidad como Pueblo de Dios entre pastores, laicos y vida consagrada, en una Iglesia misionera de comunión y participación, para ser fermento de transformación en la sociedad con la fuerza del Evangelio al servicio del Reino</a:t>
          </a:r>
          <a:endParaRPr lang="es-CL" sz="1800" kern="1200"/>
        </a:p>
      </dsp:txBody>
      <dsp:txXfrm>
        <a:off x="6124881" y="688538"/>
        <a:ext cx="2684393" cy="4370468"/>
      </dsp:txXfrm>
    </dsp:sp>
    <dsp:sp modelId="{97294C59-AF14-4057-92B1-140034BA4324}">
      <dsp:nvSpPr>
        <dsp:cNvPr id="0" name=""/>
        <dsp:cNvSpPr/>
      </dsp:nvSpPr>
      <dsp:spPr>
        <a:xfrm>
          <a:off x="9185090" y="31298"/>
          <a:ext cx="2684393" cy="6572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IGLESIA EN MEDIO DE LA SOCIEDAD ACTUAL</a:t>
          </a:r>
          <a:endParaRPr lang="es-CL" sz="1800" kern="1200" dirty="0"/>
        </a:p>
      </dsp:txBody>
      <dsp:txXfrm>
        <a:off x="9185090" y="31298"/>
        <a:ext cx="2684393" cy="657239"/>
      </dsp:txXfrm>
    </dsp:sp>
    <dsp:sp modelId="{67414270-95DC-4EBA-8AE9-634CC4D99B14}">
      <dsp:nvSpPr>
        <dsp:cNvPr id="0" name=""/>
        <dsp:cNvSpPr/>
      </dsp:nvSpPr>
      <dsp:spPr>
        <a:xfrm>
          <a:off x="9185090" y="688538"/>
          <a:ext cx="2684393" cy="43704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smtClean="0"/>
            <a:t>Revitalizar nuestra misión como Iglesia  Diocesana de ser discípulos y misioneros de Jesús para seguir animando y acompañando a los hombres y mujeres de nuestra sociedad,  sirviendo desde nuestra fe  cristiana católica,  la vida, la cultura  y los  desafíos de nuestros pueblos para que en Cristo tengan vida abundante. </a:t>
          </a:r>
          <a:endParaRPr lang="es-CL" sz="1800" kern="1200"/>
        </a:p>
      </dsp:txBody>
      <dsp:txXfrm>
        <a:off x="9185090" y="688538"/>
        <a:ext cx="2684393" cy="4370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l/url?sa=i&amp;rct=j&amp;q=&amp;esrc=s&amp;source=images&amp;cd=&amp;cad=rja&amp;uact=8&amp;ved=2ahUKEwjSwfSgtPPZAhUBlJAKHXgADZgQjRx6BAgAEAU&amp;url=http%3A%2F%2Fnoticias.iglesia.cl%2Fnoticia.php%3Fid%3D24775&amp;psig=AOvVaw2cKNKrjhm-t2nNxb0TBGmS&amp;ust=1521377839589985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88836" y="1908313"/>
            <a:ext cx="6453808" cy="2292626"/>
          </a:xfrm>
        </p:spPr>
        <p:txBody>
          <a:bodyPr/>
          <a:lstStyle/>
          <a:p>
            <a:r>
              <a:rPr lang="es-CL" b="1" dirty="0" smtClean="0"/>
              <a:t>Consejo pastoral ampliado</a:t>
            </a:r>
            <a:endParaRPr lang="es-CL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62398" y="4385732"/>
            <a:ext cx="7779027" cy="1836111"/>
          </a:xfrm>
        </p:spPr>
        <p:txBody>
          <a:bodyPr>
            <a:normAutofit/>
          </a:bodyPr>
          <a:lstStyle/>
          <a:p>
            <a:r>
              <a:rPr lang="es-CL" sz="2000" b="1" i="1" dirty="0" smtClean="0"/>
              <a:t>Marzo 17 del 2018</a:t>
            </a:r>
            <a:endParaRPr lang="es-CL" sz="2000" b="1" i="1" dirty="0"/>
          </a:p>
        </p:txBody>
      </p:sp>
      <p:pic>
        <p:nvPicPr>
          <p:cNvPr id="1026" name="Picture 2" descr="Resultado de imagen para diocesis san carlos de ancu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3" y="366396"/>
            <a:ext cx="3746724" cy="577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70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8340" y="0"/>
            <a:ext cx="10131425" cy="1456267"/>
          </a:xfrm>
        </p:spPr>
        <p:txBody>
          <a:bodyPr/>
          <a:lstStyle/>
          <a:p>
            <a:r>
              <a:rPr lang="es-CL" dirty="0" smtClean="0"/>
              <a:t>OBJETIVO PERMANENTE DE LA DIÓCESIS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71054" y="1563019"/>
            <a:ext cx="5622233" cy="4678755"/>
          </a:xfrm>
        </p:spPr>
        <p:txBody>
          <a:bodyPr>
            <a:noAutofit/>
          </a:bodyPr>
          <a:lstStyle/>
          <a:p>
            <a:r>
              <a:rPr lang="es-ES" sz="2400" b="1" dirty="0"/>
              <a:t>“La Iglesia Diocesana, caminando como Pueblo de Dios, quiere crecer siempre en Fidelidad al Señor, viviendo, celebrando y anunciando el Evangelio para realizar la liberación total y así hacer crecer el reino de Dios, en actitud misionera, encarnada y fraternal con toda la fuerza creadora del </a:t>
            </a:r>
            <a:r>
              <a:rPr lang="es-ES" sz="2400" b="1" dirty="0" smtClean="0"/>
              <a:t>amor”</a:t>
            </a:r>
          </a:p>
          <a:p>
            <a:pPr marL="0" indent="0">
              <a:buNone/>
            </a:pPr>
            <a:r>
              <a:rPr lang="es-CL" sz="2400" dirty="0" smtClean="0"/>
              <a:t>     (XI Sínodo Diocesano, Noviembre 2012)</a:t>
            </a:r>
            <a:endParaRPr lang="es-ES" sz="2400" b="1" dirty="0"/>
          </a:p>
        </p:txBody>
      </p:sp>
      <p:pic>
        <p:nvPicPr>
          <p:cNvPr id="1026" name="Picture 2" descr="Resultado de imagen para diocesis san carlos de anc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6" y="2078102"/>
            <a:ext cx="5233508" cy="392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801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742215"/>
              </p:ext>
            </p:extLst>
          </p:nvPr>
        </p:nvGraphicFramePr>
        <p:xfrm>
          <a:off x="437322" y="861393"/>
          <a:ext cx="11529391" cy="5817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44556" y="198783"/>
            <a:ext cx="10287139" cy="662609"/>
          </a:xfrm>
        </p:spPr>
        <p:txBody>
          <a:bodyPr/>
          <a:lstStyle/>
          <a:p>
            <a:r>
              <a:rPr lang="es-CL" b="1" dirty="0" smtClean="0"/>
              <a:t>Fruto del xi sínodo surgen 8 prioridades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71455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4313" y="583096"/>
            <a:ext cx="5989983" cy="2994991"/>
          </a:xfrm>
        </p:spPr>
        <p:txBody>
          <a:bodyPr>
            <a:noAutofit/>
          </a:bodyPr>
          <a:lstStyle/>
          <a:p>
            <a:pPr algn="just"/>
            <a:r>
              <a:rPr lang="es-CL" sz="2800" dirty="0" smtClean="0"/>
              <a:t>FRUTO DEL DISCERNIMIENTO DE LA CELEBRACIÓN DEL XI SÍNODO DIOCESANO, HEMOS PRIORIZADO PARA EL QUINQUENIO (2013 – 2018) LAS SIGUIENTES PRIORIDADES, LLAMADAS TAMBIÉN OPCIONES PREFERENCIALES…</a:t>
            </a:r>
            <a:endParaRPr lang="es-CL" sz="2800" dirty="0"/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367022263"/>
              </p:ext>
            </p:extLst>
          </p:nvPr>
        </p:nvGraphicFramePr>
        <p:xfrm>
          <a:off x="5910470" y="583096"/>
          <a:ext cx="6626087" cy="5546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9023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993" y="92766"/>
            <a:ext cx="10131425" cy="1456267"/>
          </a:xfrm>
        </p:spPr>
        <p:txBody>
          <a:bodyPr/>
          <a:lstStyle/>
          <a:p>
            <a:r>
              <a:rPr lang="es-CL" dirty="0" smtClean="0"/>
              <a:t>Recordemos los objetivos de cada una de estas 4 opciones preferenciales</a:t>
            </a:r>
            <a:endParaRPr lang="es-C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669328"/>
              </p:ext>
            </p:extLst>
          </p:nvPr>
        </p:nvGraphicFramePr>
        <p:xfrm>
          <a:off x="172278" y="1549033"/>
          <a:ext cx="11873948" cy="5090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763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EN EL CONTEXTO DEL CAMINAR DIÓCESANO, en el año 2017 SURGEN DOS ÉNFASIS DE REFLEXIÓN PASTORAL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1061" y="2142068"/>
            <a:ext cx="11688417" cy="1833584"/>
          </a:xfrm>
        </p:spPr>
        <p:txBody>
          <a:bodyPr/>
          <a:lstStyle/>
          <a:p>
            <a:r>
              <a:rPr lang="es-CL" dirty="0" smtClean="0"/>
              <a:t>Desde nuestras Opciones Preferenciales, surgen dos énfasis de reflexión, que son resultado de las asambleas diocesanas pastorales, que surgen como necesidades constantes y que además coinciden con los dos grandes mensajes que nos ha entregado el Papa Francisco:   LA FAMILIA  Y EL CUIDADO DE LA CASA COMÚN.</a:t>
            </a:r>
            <a:endParaRPr lang="es-CL" dirty="0"/>
          </a:p>
        </p:txBody>
      </p:sp>
      <p:pic>
        <p:nvPicPr>
          <p:cNvPr id="4" name="Picture 2" descr="http://www.forumlibertas.com/wp-content/uploads/2016/09/amoris-laetit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0612">
            <a:off x="1875733" y="4274094"/>
            <a:ext cx="3674848" cy="192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periodistadigital.com/imagenes/2015/06/17/laudato-s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686" y="3424156"/>
            <a:ext cx="1925540" cy="315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157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6532" y="0"/>
            <a:ext cx="10131425" cy="1456267"/>
          </a:xfrm>
        </p:spPr>
        <p:txBody>
          <a:bodyPr/>
          <a:lstStyle/>
          <a:p>
            <a:r>
              <a:rPr lang="es-CL" dirty="0" smtClean="0"/>
              <a:t>Continuamos el caminar…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6532" y="1179443"/>
            <a:ext cx="11029121" cy="4081669"/>
          </a:xfrm>
        </p:spPr>
        <p:txBody>
          <a:bodyPr>
            <a:normAutofit/>
          </a:bodyPr>
          <a:lstStyle/>
          <a:p>
            <a:r>
              <a:rPr lang="es-CL" dirty="0" smtClean="0"/>
              <a:t>Este año 2018, queremos reforzar y continuar nuestro caminar diocesano a la luz de estos énfasis de reflexión, en el contexto del próximo Congreso Eucarístico Nacional que vamos a celebrar, tomando en cuenta el resultado de las dos instancias de comunión que hemos celebrado:</a:t>
            </a:r>
          </a:p>
          <a:p>
            <a:endParaRPr lang="es-CL" dirty="0"/>
          </a:p>
          <a:p>
            <a:pPr marL="0" indent="0">
              <a:buNone/>
            </a:pPr>
            <a:r>
              <a:rPr lang="es-CL" dirty="0" smtClean="0"/>
              <a:t>	a) Asamblea Pastoral Diocesana (Octubre del 2017)</a:t>
            </a:r>
          </a:p>
          <a:p>
            <a:pPr marL="0" indent="0">
              <a:buNone/>
            </a:pPr>
            <a:r>
              <a:rPr lang="es-CL" dirty="0" smtClean="0"/>
              <a:t>	</a:t>
            </a:r>
            <a:r>
              <a:rPr lang="es-CL" dirty="0"/>
              <a:t>	</a:t>
            </a:r>
            <a:r>
              <a:rPr lang="es-CL" i="1" dirty="0" smtClean="0"/>
              <a:t>Que recoge los aportes en relación a las siguientes temáticas:  Familia-educación, Familia-tecnología, 			Familia y cuidado de la casa común.</a:t>
            </a: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dirty="0"/>
              <a:t>	</a:t>
            </a:r>
            <a:r>
              <a:rPr lang="es-CL" dirty="0" smtClean="0"/>
              <a:t>b) Consejo Diocesano Ampliado (Noviembre del 2017)</a:t>
            </a:r>
          </a:p>
          <a:p>
            <a:pPr marL="914400" lvl="2" indent="0">
              <a:buNone/>
            </a:pPr>
            <a:r>
              <a:rPr lang="es-CL" sz="1800" i="1" dirty="0" smtClean="0"/>
              <a:t>En el que se mencionan las propuestas para poder celebrar el Congreso Eucarístico en nuestra diócesis.</a:t>
            </a:r>
            <a:endParaRPr lang="es-CL" sz="1800" i="1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63340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94783" y="1282135"/>
            <a:ext cx="4906756" cy="53098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200" b="1" dirty="0" smtClean="0"/>
              <a:t>Continuar </a:t>
            </a:r>
            <a:r>
              <a:rPr lang="es-ES" sz="3200" b="1" dirty="0"/>
              <a:t>el camino pastoral con las prioridades sinodales, los temas transversales de la familia y el cuidado de la “casa común”, en el contexto del Año y Congreso Eucarístico Nacional, proyectando las acciones pastorales para este año 2018</a:t>
            </a:r>
            <a:r>
              <a:rPr lang="es-ES" sz="3200" dirty="0"/>
              <a:t>.</a:t>
            </a:r>
            <a:endParaRPr lang="es-CL" sz="3200" dirty="0"/>
          </a:p>
          <a:p>
            <a:endParaRPr lang="es-CL" sz="32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31363" y="1022538"/>
            <a:ext cx="9720072" cy="14996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dirty="0" smtClean="0"/>
              <a:t>OBJETIVO DEL CONSEJO</a:t>
            </a:r>
          </a:p>
          <a:p>
            <a:r>
              <a:rPr lang="es-CL" dirty="0" smtClean="0"/>
              <a:t>Pastoral ampliado </a:t>
            </a:r>
          </a:p>
          <a:p>
            <a:endParaRPr lang="es-CL" dirty="0"/>
          </a:p>
        </p:txBody>
      </p:sp>
      <p:pic>
        <p:nvPicPr>
          <p:cNvPr id="5" name="Picture 6" descr="http://galerias.iglesia.cl/Gale_5176f0629e343/Gale5176f0629ebb5_23042013_434p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55" y="2412015"/>
            <a:ext cx="3993021" cy="299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380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105</TotalTime>
  <Words>547</Words>
  <Application>Microsoft Office PowerPoint</Application>
  <PresentationFormat>Personalizado</PresentationFormat>
  <Paragraphs>42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Celestial</vt:lpstr>
      <vt:lpstr>Consejo pastoral ampliado</vt:lpstr>
      <vt:lpstr>OBJETIVO PERMANENTE DE LA DIÓCESIS</vt:lpstr>
      <vt:lpstr>Fruto del xi sínodo surgen 8 prioridades</vt:lpstr>
      <vt:lpstr>Presentación de PowerPoint</vt:lpstr>
      <vt:lpstr>Recordemos los objetivos de cada una de estas 4 opciones preferenciales</vt:lpstr>
      <vt:lpstr>EN EL CONTEXTO DEL CAMINAR DIÓCESANO, en el año 2017 SURGEN DOS ÉNFASIS DE REFLEXIÓN PASTORAL</vt:lpstr>
      <vt:lpstr>Continuamos el caminar…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Consejo pastoral ampliado</dc:title>
  <dc:creator>Alex Gallardo Quelin</dc:creator>
  <cp:lastModifiedBy>Camila</cp:lastModifiedBy>
  <cp:revision>12</cp:revision>
  <dcterms:created xsi:type="dcterms:W3CDTF">2018-03-17T03:46:44Z</dcterms:created>
  <dcterms:modified xsi:type="dcterms:W3CDTF">2018-03-17T12:59:35Z</dcterms:modified>
</cp:coreProperties>
</file>