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31B37-3284-4EC2-BBC2-CE60902DD58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591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3DBD8-CB67-4C0C-9151-241AD51322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668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3A7FE-957C-4BCF-BC28-0BF87371D4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0910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31B37-3284-4EC2-BBC2-CE60902DD58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149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EEBA1-6F2B-42D0-8E45-9297FC2124F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8661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5C523-C3E0-463C-BC87-C6A852FE52E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02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EBB42-91FC-4B43-B3BB-3F937313BAA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3640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F6F6B-6867-471E-A42F-D6DDB864CDA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5B8C3-D0DB-4199-9D5C-CA41BEC9570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130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99990-D409-4204-945D-2C5E118B85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1389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6765A-A10D-4BCE-9CE3-2510201C687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48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EEBA1-6F2B-42D0-8E45-9297FC2124F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1083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B5190-D6DC-4E09-B38A-CB53FA84212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2817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3DBD8-CB67-4C0C-9151-241AD51322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076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3A7FE-957C-4BCF-BC28-0BF87371D4D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88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5C523-C3E0-463C-BC87-C6A852FE52E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53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EBB42-91FC-4B43-B3BB-3F937313BAA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92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F6F6B-6867-471E-A42F-D6DDB864CDA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88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5B8C3-D0DB-4199-9D5C-CA41BEC9570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207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99990-D409-4204-945D-2C5E118B85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65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6765A-A10D-4BCE-9CE3-2510201C687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81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B5190-D6DC-4E09-B38A-CB53FA84212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3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25B8C3-D0DB-4199-9D5C-CA41BEC9570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21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25B8C3-D0DB-4199-9D5C-CA41BEC9570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06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069541"/>
          </a:xfrm>
        </p:spPr>
        <p:txBody>
          <a:bodyPr/>
          <a:lstStyle/>
          <a:p>
            <a:pPr algn="l"/>
            <a:r>
              <a:rPr lang="es-ES" sz="2800" dirty="0" smtClean="0"/>
              <a:t>		</a:t>
            </a:r>
            <a:r>
              <a:rPr lang="es-ES" sz="2800" dirty="0"/>
              <a:t>	</a:t>
            </a:r>
            <a:r>
              <a:rPr lang="es-ES" sz="2800" dirty="0" smtClean="0"/>
              <a:t>   </a:t>
            </a:r>
            <a:r>
              <a:rPr lang="es-ES" sz="2800" dirty="0" err="1" smtClean="0"/>
              <a:t>reyente</a:t>
            </a:r>
            <a:r>
              <a:rPr lang="es-ES" sz="2800" dirty="0" smtClean="0"/>
              <a:t> que:</a:t>
            </a:r>
            <a:br>
              <a:rPr lang="es-ES" sz="2800" dirty="0" smtClean="0"/>
            </a:br>
            <a:r>
              <a:rPr lang="es-ES" sz="2800" dirty="0" smtClean="0"/>
              <a:t>                               </a:t>
            </a:r>
            <a:r>
              <a:rPr lang="es-ES" sz="2800" dirty="0" err="1" smtClean="0"/>
              <a:t>ctúa</a:t>
            </a:r>
            <a:r>
              <a:rPr lang="es-ES" sz="2800" dirty="0" smtClean="0"/>
              <a:t> y es</a:t>
            </a:r>
            <a:br>
              <a:rPr lang="es-ES" sz="2800" dirty="0" smtClean="0"/>
            </a:br>
            <a:r>
              <a:rPr lang="es-ES" sz="2800" dirty="0" smtClean="0"/>
              <a:t>	</a:t>
            </a:r>
            <a:r>
              <a:rPr lang="es-ES" sz="2800" dirty="0"/>
              <a:t>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estigo</a:t>
            </a:r>
            <a:r>
              <a:rPr lang="es-ES" sz="2800" dirty="0" smtClean="0"/>
              <a:t> de la </a:t>
            </a:r>
            <a:br>
              <a:rPr lang="es-ES" sz="2800" dirty="0" smtClean="0"/>
            </a:br>
            <a:r>
              <a:rPr lang="es-ES" sz="2800" dirty="0" smtClean="0"/>
              <a:t>	</a:t>
            </a:r>
            <a:r>
              <a:rPr lang="es-ES" sz="2800" dirty="0"/>
              <a:t>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speranza</a:t>
            </a:r>
            <a:r>
              <a:rPr lang="es-ES" sz="2800" dirty="0" smtClean="0"/>
              <a:t> que</a:t>
            </a:r>
            <a:br>
              <a:rPr lang="es-ES" sz="2800" dirty="0" smtClean="0"/>
            </a:br>
            <a:r>
              <a:rPr lang="es-ES" sz="2800" dirty="0"/>
              <a:t>	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uiere</a:t>
            </a:r>
            <a:r>
              <a:rPr lang="es-ES" sz="2800" dirty="0" smtClean="0"/>
              <a:t> la</a:t>
            </a:r>
            <a:br>
              <a:rPr lang="es-ES" sz="2800" dirty="0" smtClean="0"/>
            </a:br>
            <a:r>
              <a:rPr lang="es-ES" sz="2800" dirty="0"/>
              <a:t>	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nidad</a:t>
            </a:r>
            <a:r>
              <a:rPr lang="es-ES" sz="2800" dirty="0" smtClean="0"/>
              <a:t> e </a:t>
            </a:r>
            <a:br>
              <a:rPr lang="es-ES" sz="2800" dirty="0" smtClean="0"/>
            </a:br>
            <a:r>
              <a:rPr lang="es-ES" sz="2800" dirty="0"/>
              <a:t>	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nstruye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/>
              <a:t>	 </a:t>
            </a:r>
            <a:r>
              <a:rPr lang="es-ES" sz="2800" dirty="0" smtClean="0"/>
              <a:t>                     </a:t>
            </a:r>
            <a:r>
              <a:rPr lang="es-ES" sz="2800" dirty="0" err="1" smtClean="0"/>
              <a:t>irviendo</a:t>
            </a:r>
            <a:r>
              <a:rPr lang="es-ES" sz="2800" dirty="0" smtClean="0"/>
              <a:t> y </a:t>
            </a:r>
            <a:br>
              <a:rPr lang="es-ES" sz="2800" dirty="0" smtClean="0"/>
            </a:br>
            <a:r>
              <a:rPr lang="es-ES" sz="2800" dirty="0"/>
              <a:t>	 </a:t>
            </a:r>
            <a:r>
              <a:rPr lang="es-ES" sz="2800" dirty="0" smtClean="0"/>
              <a:t>                    </a:t>
            </a:r>
            <a:r>
              <a:rPr lang="es-ES" sz="2800" dirty="0" err="1" smtClean="0"/>
              <a:t>rabajando</a:t>
            </a:r>
            <a:r>
              <a:rPr lang="es-ES" sz="2800" dirty="0" smtClean="0"/>
              <a:t> con</a:t>
            </a:r>
            <a:br>
              <a:rPr lang="es-ES" sz="2800" dirty="0" smtClean="0"/>
            </a:br>
            <a:r>
              <a:rPr lang="es-ES" sz="2800" dirty="0" smtClean="0"/>
              <a:t>	                     mor</a:t>
            </a:r>
            <a:endParaRPr lang="es-ES" dirty="0"/>
          </a:p>
        </p:txBody>
      </p:sp>
      <p:sp>
        <p:nvSpPr>
          <p:cNvPr id="4" name="Elipse 3"/>
          <p:cNvSpPr/>
          <p:nvPr/>
        </p:nvSpPr>
        <p:spPr>
          <a:xfrm>
            <a:off x="2864223" y="1021976"/>
            <a:ext cx="914400" cy="450476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C</a:t>
            </a:r>
          </a:p>
          <a:p>
            <a:pPr algn="ctr"/>
            <a:r>
              <a:rPr lang="es-ES" sz="2800" dirty="0" smtClean="0"/>
              <a:t>A</a:t>
            </a:r>
          </a:p>
          <a:p>
            <a:pPr algn="ctr"/>
            <a:r>
              <a:rPr lang="es-ES" sz="2800" dirty="0" smtClean="0"/>
              <a:t>T</a:t>
            </a:r>
          </a:p>
          <a:p>
            <a:pPr algn="ctr"/>
            <a:r>
              <a:rPr lang="es-ES" sz="2800" dirty="0" smtClean="0"/>
              <a:t>E</a:t>
            </a:r>
          </a:p>
          <a:p>
            <a:pPr algn="ctr"/>
            <a:r>
              <a:rPr lang="es-ES" sz="2800" dirty="0" smtClean="0"/>
              <a:t>Q</a:t>
            </a:r>
          </a:p>
          <a:p>
            <a:pPr algn="ctr"/>
            <a:r>
              <a:rPr lang="es-ES" sz="2800" dirty="0" smtClean="0"/>
              <a:t>U</a:t>
            </a:r>
          </a:p>
          <a:p>
            <a:pPr algn="ctr"/>
            <a:r>
              <a:rPr lang="es-ES" sz="2800" dirty="0" smtClean="0"/>
              <a:t>I</a:t>
            </a:r>
          </a:p>
          <a:p>
            <a:pPr algn="ctr"/>
            <a:r>
              <a:rPr lang="es-ES" sz="2800" dirty="0" smtClean="0"/>
              <a:t>S</a:t>
            </a:r>
          </a:p>
          <a:p>
            <a:pPr algn="ctr"/>
            <a:r>
              <a:rPr lang="es-ES" sz="2800" dirty="0" smtClean="0"/>
              <a:t>T</a:t>
            </a:r>
          </a:p>
          <a:p>
            <a:pPr algn="ctr"/>
            <a:r>
              <a:rPr lang="es-ES" sz="2800" dirty="0" smtClean="0"/>
              <a:t>A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1439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1671" y="2541495"/>
            <a:ext cx="8229600" cy="2770094"/>
          </a:xfrm>
        </p:spPr>
        <p:txBody>
          <a:bodyPr/>
          <a:lstStyle/>
          <a:p>
            <a:pPr algn="l"/>
            <a:r>
              <a:rPr lang="es-ES" sz="3200" dirty="0" smtClean="0">
                <a:latin typeface="Arial Rounded MT Bold" panose="020F0704030504030204" pitchFamily="34" charset="0"/>
              </a:rPr>
              <a:t>                  </a:t>
            </a:r>
            <a:r>
              <a:rPr lang="es-ES" sz="2800" dirty="0" smtClean="0">
                <a:latin typeface="Arial Rounded MT Bold" panose="020F0704030504030204" pitchFamily="34" charset="0"/>
              </a:rPr>
              <a:t>El Papa dice:</a:t>
            </a:r>
            <a:br>
              <a:rPr lang="es-ES" sz="2800" dirty="0" smtClean="0">
                <a:latin typeface="Arial Rounded MT Bold" panose="020F0704030504030204" pitchFamily="34" charset="0"/>
              </a:rPr>
            </a:br>
            <a:r>
              <a:rPr lang="es-ES" sz="2800" dirty="0" smtClean="0">
                <a:latin typeface="Arial Rounded MT Bold" panose="020F0704030504030204" pitchFamily="34" charset="0"/>
              </a:rPr>
              <a:t>La catequesis es la educación de la fe de niños, jóvenes y adultos, que comprende la enseñanza de la doctrina cristiana, dada de un modo orgánico y sistemático, con miras a iniciarlos en la plenitud de la vida cristiana</a:t>
            </a:r>
            <a:endParaRPr lang="es-ES" sz="4000" dirty="0"/>
          </a:p>
        </p:txBody>
      </p:sp>
      <p:pic>
        <p:nvPicPr>
          <p:cNvPr id="6" name="Picture 2" descr="C:\Documents and Settings\usuario\Escritorio\top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5588" y="1087510"/>
            <a:ext cx="2864224" cy="1357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838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pir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apiro" id="{6B04BA22-4964-4FFC-9C9D-52D8326A8181}" vid="{91DAC7DD-AA77-4E8B-8E49-4C8952EFE940}"/>
    </a:ext>
  </a:extLst>
</a:theme>
</file>

<file path=ppt/theme/theme2.xml><?xml version="1.0" encoding="utf-8"?>
<a:theme xmlns:a="http://schemas.openxmlformats.org/drawingml/2006/main" name="papiro 2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apiro 2" id="{08576973-D975-4D0E-974A-2789F9596C20}" vid="{F97A49B6-27D6-435E-9BCF-A47B61157B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papiro</Template>
  <TotalTime>21</TotalTime>
  <Words>15</Words>
  <Application>Microsoft Office PowerPoint</Application>
  <PresentationFormat>Presentación en pantalla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Rounded MT Bold</vt:lpstr>
      <vt:lpstr>papiro</vt:lpstr>
      <vt:lpstr>papiro 2</vt:lpstr>
      <vt:lpstr>      reyente que:                                ctúa y es                        estigo de la                         speranza que                        uiere la                        nidad e                         nstruye                        irviendo y                        rabajando con                       mor</vt:lpstr>
      <vt:lpstr>                  El Papa dice: La catequesis es la educación de la fe de niños, jóvenes y adultos, que comprende la enseñanza de la doctrina cristiana, dada de un modo orgánico y sistemático, con miras a iniciarlos en la plenitud de la vida cristiana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reyente que:                               ctúa y es                       estigo de la                        speranza que                        uiere la     nidad e     nstruye    irviendo y    rabajando con  mor</dc:title>
  <dc:creator>pedro</dc:creator>
  <cp:lastModifiedBy>pedro</cp:lastModifiedBy>
  <cp:revision>4</cp:revision>
  <dcterms:created xsi:type="dcterms:W3CDTF">2017-05-06T14:12:09Z</dcterms:created>
  <dcterms:modified xsi:type="dcterms:W3CDTF">2017-05-06T14:33:33Z</dcterms:modified>
</cp:coreProperties>
</file>